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  <p:sldMasterId id="2147483672" r:id="rId3"/>
  </p:sldMasterIdLst>
  <p:notesMasterIdLst>
    <p:notesMasterId r:id="rId29"/>
  </p:notesMasterIdLst>
  <p:sldIdLst>
    <p:sldId id="256" r:id="rId4"/>
    <p:sldId id="332" r:id="rId5"/>
    <p:sldId id="257" r:id="rId6"/>
    <p:sldId id="258" r:id="rId7"/>
    <p:sldId id="259" r:id="rId8"/>
    <p:sldId id="260" r:id="rId9"/>
    <p:sldId id="337" r:id="rId10"/>
    <p:sldId id="322" r:id="rId11"/>
    <p:sldId id="323" r:id="rId12"/>
    <p:sldId id="338" r:id="rId13"/>
    <p:sldId id="321" r:id="rId14"/>
    <p:sldId id="263" r:id="rId15"/>
    <p:sldId id="267" r:id="rId16"/>
    <p:sldId id="324" r:id="rId17"/>
    <p:sldId id="325" r:id="rId18"/>
    <p:sldId id="333" r:id="rId19"/>
    <p:sldId id="334" r:id="rId20"/>
    <p:sldId id="335" r:id="rId21"/>
    <p:sldId id="336" r:id="rId22"/>
    <p:sldId id="326" r:id="rId23"/>
    <p:sldId id="327" r:id="rId24"/>
    <p:sldId id="273" r:id="rId25"/>
    <p:sldId id="328" r:id="rId26"/>
    <p:sldId id="329" r:id="rId27"/>
    <p:sldId id="277" r:id="rId28"/>
  </p:sldIdLst>
  <p:sldSz cx="12192000" cy="6858000"/>
  <p:notesSz cx="6858000" cy="9144000"/>
  <p:embeddedFontLst>
    <p:embeddedFont>
      <p:font typeface="맑은 고딕" panose="020B0503020000020004" pitchFamily="50" charset="-127"/>
      <p:regular r:id="rId30"/>
      <p:bold r:id="rId31"/>
    </p:embeddedFont>
    <p:embeddedFont>
      <p:font typeface="나눔바른고딕" panose="020B0600000101010101" charset="-127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7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5" roundtripDataSignature="AMtx7mhQSgkzx6a05l1N2ANEdar/ABiD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759"/>
    <a:srgbClr val="CFDEF1"/>
    <a:srgbClr val="2B578D"/>
    <a:srgbClr val="87ADDB"/>
    <a:srgbClr val="FFDE75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D1BF8B-73F0-43E3-9216-E1FE0F13C6ED}">
  <a:tblStyle styleId="{CDD1BF8B-73F0-43E3-9216-E1FE0F13C6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92A16AE-CE55-4651-BCE3-D6D863F19E2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49EE901-4FB6-4242-B274-1D30B2905002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46" autoAdjust="0"/>
    <p:restoredTop sz="95366" autoAdjust="0"/>
  </p:normalViewPr>
  <p:slideViewPr>
    <p:cSldViewPr snapToGrid="0">
      <p:cViewPr varScale="1">
        <p:scale>
          <a:sx n="83" d="100"/>
          <a:sy n="83" d="100"/>
        </p:scale>
        <p:origin x="821" y="77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89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3.fntdata"/><Relationship Id="rId8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2.fntdata"/><Relationship Id="rId86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1.fntdata"/><Relationship Id="rId8" Type="http://schemas.openxmlformats.org/officeDocument/2006/relationships/slide" Target="slides/slide5.xml"/><Relationship Id="rId85" Type="http://customschemas.google.com/relationships/presentationmetadata" Target="metadata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pfl2\Desktop\&#51228;&#47785;%20&#50630;&#45716;%20&#49444;&#47928;&#51648;%20(Responses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pfl2\Desktop\&#51228;&#47785;%20&#50630;&#45716;%20&#49444;&#47928;&#51648;%20(Responses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50" normalizeH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pPr>
            <a:r>
              <a:rPr lang="ko-KR" b="1" dirty="0">
                <a:solidFill>
                  <a:schemeClr val="tx1"/>
                </a:solidFill>
              </a:rPr>
              <a:t>구매 의사</a:t>
            </a:r>
            <a:endParaRPr lang="en-US" b="1" dirty="0">
              <a:solidFill>
                <a:schemeClr val="tx1"/>
              </a:solidFill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50" normalizeH="0" baseline="0">
              <a:solidFill>
                <a:schemeClr val="tx1"/>
              </a:solidFill>
              <a:latin typeface="+mj-lt"/>
              <a:ea typeface="+mj-ea"/>
              <a:cs typeface="+mj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2B578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0"/>
              <c:layout>
                <c:manualLayout>
                  <c:x val="-3.3159861859765579E-17"/>
                  <c:y val="-1.220767703804535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4B9A-4BA1-8DC6-799070E070BA}"/>
                </c:ext>
              </c:extLst>
            </c:dLbl>
            <c:dLbl>
              <c:idx val="1"/>
              <c:layout>
                <c:manualLayout>
                  <c:x val="-7.2349625291606018E-3"/>
                  <c:y val="5.921274634788705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4B9A-4BA1-8DC6-799070E070BA}"/>
                </c:ext>
              </c:extLst>
            </c:dLbl>
            <c:dLbl>
              <c:idx val="2"/>
              <c:layout>
                <c:manualLayout>
                  <c:x val="3.6174812645802345E-3"/>
                  <c:y val="2.885320765937821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4B9A-4BA1-8DC6-799070E070BA}"/>
                </c:ext>
              </c:extLst>
            </c:dLbl>
            <c:dLbl>
              <c:idx val="3"/>
              <c:layout>
                <c:manualLayout>
                  <c:x val="-3.6174812645803009E-3"/>
                  <c:y val="1.673001116384118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4B9A-4BA1-8DC6-799070E070BA}"/>
                </c:ext>
              </c:extLst>
            </c:dLbl>
            <c:dLbl>
              <c:idx val="4"/>
              <c:layout>
                <c:manualLayout>
                  <c:x val="-7.2349625291606018E-3"/>
                  <c:y val="5.8367940922803242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4B9A-4BA1-8DC6-799070E070B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2B578D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'Form responses 1'!$G$76:$G$80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</c:numCache>
            </c:numRef>
          </c:cat>
          <c:val>
            <c:numRef>
              <c:f>'Form responses 1'!$I$76:$I$80</c:f>
              <c:numCache>
                <c:formatCode>General</c:formatCode>
                <c:ptCount val="5"/>
                <c:pt idx="0">
                  <c:v>3</c:v>
                </c:pt>
                <c:pt idx="1">
                  <c:v>5</c:v>
                </c:pt>
                <c:pt idx="2">
                  <c:v>35</c:v>
                </c:pt>
                <c:pt idx="3">
                  <c:v>19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9A-4BA1-8DC6-799070E070B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609938847"/>
        <c:axId val="1609945503"/>
      </c:barChart>
      <c:catAx>
        <c:axId val="1609938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09945503"/>
        <c:crosses val="autoZero"/>
        <c:auto val="1"/>
        <c:lblAlgn val="ctr"/>
        <c:lblOffset val="100"/>
        <c:noMultiLvlLbl val="0"/>
      </c:catAx>
      <c:valAx>
        <c:axId val="1609945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09938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50" normalizeH="0" baseline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pPr>
            <a:r>
              <a:rPr lang="ko-KR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유용성</a:t>
            </a:r>
          </a:p>
        </c:rich>
      </c:tx>
      <c:layout>
        <c:manualLayout>
          <c:xMode val="edge"/>
          <c:yMode val="edge"/>
          <c:x val="0.25013145414201604"/>
          <c:y val="2.42416491574833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50" normalizeH="0" baseline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2B578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0"/>
              <c:layout>
                <c:manualLayout>
                  <c:x val="-2.5447696308806676E-17"/>
                  <c:y val="-4.07126657435650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2AC6-4744-BC26-4DAA33BEFABE}"/>
                </c:ext>
              </c:extLst>
            </c:dLbl>
            <c:dLbl>
              <c:idx val="1"/>
              <c:layout>
                <c:manualLayout>
                  <c:x val="-5.0895392617613352E-17"/>
                  <c:y val="-1.867175166050268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2AC6-4744-BC26-4DAA33BEFABE}"/>
                </c:ext>
              </c:extLst>
            </c:dLbl>
            <c:dLbl>
              <c:idx val="2"/>
              <c:layout>
                <c:manualLayout>
                  <c:x val="0"/>
                  <c:y val="-1.444088932704276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2AC6-4744-BC26-4DAA33BEFABE}"/>
                </c:ext>
              </c:extLst>
            </c:dLbl>
            <c:dLbl>
              <c:idx val="3"/>
              <c:layout>
                <c:manualLayout>
                  <c:x val="0"/>
                  <c:y val="-5.139071334323818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2AC6-4744-BC26-4DAA33BEFABE}"/>
                </c:ext>
              </c:extLst>
            </c:dLbl>
            <c:dLbl>
              <c:idx val="4"/>
              <c:layout>
                <c:manualLayout>
                  <c:x val="0"/>
                  <c:y val="-1.172944600349595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2AC6-4744-BC26-4DAA33BEFA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2B578D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'Form responses 1'!$K$76:$K$80</c:f>
              <c:numCache>
                <c:formatCode>General</c:formatCode>
                <c:ptCount val="5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8</c:v>
                </c:pt>
                <c:pt idx="4">
                  <c:v>10</c:v>
                </c:pt>
              </c:numCache>
            </c:numRef>
          </c:cat>
          <c:val>
            <c:numRef>
              <c:f>'Form responses 1'!$M$76:$M$80</c:f>
              <c:numCache>
                <c:formatCode>General</c:formatCode>
                <c:ptCount val="5"/>
                <c:pt idx="0">
                  <c:v>1</c:v>
                </c:pt>
                <c:pt idx="1">
                  <c:v>4</c:v>
                </c:pt>
                <c:pt idx="2">
                  <c:v>19</c:v>
                </c:pt>
                <c:pt idx="3">
                  <c:v>37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C6-4744-BC26-4DAA33BEFAB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723504591"/>
        <c:axId val="1723505007"/>
      </c:barChart>
      <c:catAx>
        <c:axId val="1723504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23505007"/>
        <c:crosses val="autoZero"/>
        <c:auto val="1"/>
        <c:lblAlgn val="ctr"/>
        <c:lblOffset val="100"/>
        <c:noMultiLvlLbl val="0"/>
      </c:catAx>
      <c:valAx>
        <c:axId val="1723505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235045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나눔바른고딕" panose="020B0603020101020101" pitchFamily="50" charset="-127"/>
        <a:ea typeface="나눔바른고딕" panose="020B0603020101020101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AI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기반 콜센터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음성상담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감성분석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플랫폼인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‘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마음보기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’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서비스를 제안하는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Visual Mind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팀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</a:t>
            </a:r>
            <a:endParaRPr lang="ko-KR" altLang="ko-KR" sz="1100" b="0" i="0" u="none" strike="noStrike" cap="none" dirty="0" smtClean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b08029dc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또한 일 평균 통화 사용량을 보면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1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시간에서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4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시간의 비율이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10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분이하보다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훨씬 많기 때문에 저희 서비스는 시장성이 있다고 보여집니다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구매 방식 선호도도 함께 조사하였는데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정량제와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구독제의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선호도가 비슷하였고 가격은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10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분당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3000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원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,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월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10000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원 미만의 선호도가 높았습니다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저렴한 가격을 선호하는 것으로 보아 일반인 대상으로 서비스를 제공할 때는 가격이 저렴하다는 것을 강조하여 마케팅을 진행하는 전략을 세웠고 기업에게 서비스를 제공할 때는 베이직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,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프로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,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프리미엄 세 버전으로 나누어 좀 더 세분화된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감정요인을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제공하는 등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차별점을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두어 수익을 낼 예정입니다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endParaRPr lang="ko-KR" altLang="ko-KR" sz="1100" b="0" i="0" u="none" strike="noStrike" cap="none" dirty="0" smtClean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1" name="Google Shape;571;gb08029dc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3063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b08029dc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다음으로 저희 마음보기에서 제공하는 상세 서비스를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설명드리겠습니다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endParaRPr lang="ko-KR" altLang="ko-KR" sz="1100" b="0" i="0" u="none" strike="noStrike" cap="none" dirty="0" smtClean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  <a:p>
            <a:pPr latinLnBrk="1"/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기본적으로 고객의 감정 변화를 파악하거나 가장 중요하게 생각하는 단어를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워드클라우드와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같은 형태로 시각화하여 적합한 응대를 할 수 있도록 상담사의 응대를 지원합니다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또한 앞서 말씀 드린 것과 같이 상담 중 비속어의 비율이 상대적으로 높은 고객의 경우 자동으로 블랙리스트로 분류하여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전담팀이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응대하는 등 특수 관리를 진행할 수 있도록 돕습니다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endParaRPr lang="ko-KR" altLang="ko-KR" sz="1100" b="0" i="0" u="none" strike="noStrike" cap="none" dirty="0" smtClean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  <a:p>
            <a:pPr latinLnBrk="1"/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또한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상담사응대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만족도를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감정분석을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통해 알 수 있어 관리자가 상담사의 실적을 관리하고 키워드 분석을 통해 상품 추천 및 그룹별 맞춤 마케팅을 진행하는데 지원할 수 있습니다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endParaRPr lang="ko-KR" altLang="ko-KR" sz="1100" b="0" i="0" u="none" strike="noStrike" cap="none" dirty="0" smtClean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  <a:p>
            <a:pPr latinLnBrk="1"/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이렇게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감정분석된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데이터로 부정 음성과 긍정 음성을 따로 추출하여 교육체계를 설립하면 응대 품질이 향상될 것으로 기대하며 감정 키워드 분석을 통한 소비자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구매행동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예측으로 효율성이 향상될 수 있습니다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endParaRPr lang="ko-KR" altLang="ko-KR" sz="1100" b="0" i="0" u="none" strike="noStrike" cap="none" dirty="0" smtClean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  <a:p>
            <a:pPr latinLnBrk="1"/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이외에도 콜센터 외 기업에서 저희 서비스를 이용하면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고객사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별 맞춤 응대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,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효율성 및 매출 상승을 기대할 수 있습니다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endParaRPr lang="ko-KR" altLang="ko-KR" sz="1100" b="0" i="0" u="none" strike="noStrike" cap="none" dirty="0" smtClean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1" name="Google Shape;571;gb08029dc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3598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다음으로 저희 비즈니스 모델 캔버스 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보시는 것처럼 저희의 키 파트너는 음성 인식 기술을 보유한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클로바와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구글과 더불어 투자자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,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자문그룹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,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유지보수업체가 될 것이고 목표고객은콜센터 직원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,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인하우스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콜센터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,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아웃소싱 콜센터를 두고 있는 기업입니다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제공 가치는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상담사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실적 및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감정관리와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감정 키워드 분석을 통한 소비자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구매행동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예측입니다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고객관계는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플랫폼 서비스를 제공하고 마케팅 관리를 하며 유지할 것이고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이용채널은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초기에는 관리자 전용 앱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&amp;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웹 그리고 추후에는 개인 앱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&amp;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웹도 제공할 예정입니다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발생되는 비용은 인건비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,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직접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,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간접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,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위탁개발비가 발생할 것으로 예상하며 수익은 본 비즈니스 모델과 데이터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,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그리고 데이터 베이스를 판매하거나 서비스 구독 방식으로 발생할 것을 예상합니다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endParaRPr lang="ko-KR" altLang="ko-KR" sz="1100" b="0" i="0" u="none" strike="noStrike" cap="none" dirty="0" smtClean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5" name="Google Shape;5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다음으로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SWOT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분석입니다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저희의 강점은 분석된 고객의 감정 데이터를 시각화하여 기업의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인사이트를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빠르게 창출하고 분석된 데이터를 활용하여신규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상품제안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혹은 개인 고객관리가 가능하다는 점입니다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또한 분석을 통한 감정 데이터 축적이 가능합니다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하지만 약점으로는 현재 자본이 부족하고 전문 경험이 부족한 점입니다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그렇지만 국가와 기업에서 인공지능 사업에 대한 활발한 투자가 이루어지고 있고 코로나 시대의 비대면 서비스가 증가함에 따라 콜센터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이용수가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증가하여 시장성이 늘어나고 있어 여러가지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기회요소가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있습니다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다만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동종업의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경쟁이 심하고 신규진입자가 유입할 가능성이 있다는 점이 위협요소가 될 수 있습니다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이러한 분석을 통해 보시는 것처럼 각 요소들을 적절히 매칭시켜 강점과 기회는 높이고 약점과 위협을 방어하고 보안할 수 있는 전략을 세웠습니다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</a:t>
            </a:r>
          </a:p>
          <a:p>
            <a:pPr latinLnBrk="1"/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  <a:p>
            <a:pPr marL="15875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이후 비즈니스 모델 개발부터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시연까지는김성률님께서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진행해 주시겠습니다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 </a:t>
            </a:r>
            <a:endParaRPr lang="ko-KR" altLang="ko-KR" sz="1100" b="0" i="0" u="none" strike="noStrike" cap="none" dirty="0" smtClean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  <a:p>
            <a:pPr marL="158750" indent="0" latinLnBrk="1">
              <a:buNone/>
            </a:pPr>
            <a:endParaRPr lang="ko-KR" altLang="ko-KR" sz="1100" b="0" i="0" u="none" strike="noStrike" cap="none" dirty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  <p:sp>
        <p:nvSpPr>
          <p:cNvPr id="622" name="Google Shape;6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2" name="Google Shape;6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1165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2" name="Google Shape;6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128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2" name="Google Shape;6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8722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2" name="Google Shape;6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1173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2" name="Google Shape;6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9803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2" name="Google Shape;6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5494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b08029dc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latinLnBrk="1">
              <a:buNone/>
            </a:pP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먼저 팀원들은 소개하고 본격적인 발표를 들어가도록 하겠습니다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</a:p>
          <a:p>
            <a:pPr marL="158750" indent="0" latinLnBrk="1">
              <a:buNone/>
            </a:pP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저희 팀은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마음보기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기술 부분을 담당하신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김성률님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,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설문조사를 담당하신 유민님과 자료수집 및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피피티를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제작해주신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정혜리님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,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그리고 팀장인 저로 구성되어있습니다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endParaRPr lang="ko-KR" altLang="ko-KR" sz="1100" b="0" i="0" u="none" strike="noStrike" cap="none" dirty="0" smtClean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1" name="Google Shape;571;gb08029dc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48325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2" name="Google Shape;6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45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2" name="Google Shape;6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904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이어서 저희의 궁극적인 서비스 목표를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말씀드리자면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AI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를 활용한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음성데이터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감정분석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서비스를 이용하여 직종별 맞춤형 콜센터를 구축하고 실시간 음성 기반 감정 분석을 제공하며 주주와 임직원들을 만족시킬 수 있고 회사에 이익을 가져오는 서비스를 만들고자 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endParaRPr lang="ko-KR" altLang="ko-KR" sz="1100" b="0" i="0" u="none" strike="noStrike" cap="none" dirty="0" smtClean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5" name="Google Shape;6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단기적인 서비스 계획은 콜센터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음성상담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데이터 시각화 서비스를 진행합니다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주요 기능은 콜센터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음성상담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내용을 인공지능을 활용하여 감정 및 키워드 분석을 진행합니다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상담원 실적 및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감정관리를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제공하며 우선 목표 시장은 보험사에 집중한 콜센터 시장입니다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특별히 보험사를 선정한 이유는 콜센터를 통해서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상품판매도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다수 진행하고 있기 때문입니다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저희 서비스를 통하여 감정노동 환경을 개선하고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음성상담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데이터분석을 통해 신제품 아이디어를 제안하고자 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기능적으로는 실시간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음성성담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데이터 분석 시각화가 목표입니다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endParaRPr lang="ko-KR" altLang="ko-KR" sz="1100" b="0" i="0" u="none" strike="noStrike" cap="none" dirty="0" smtClean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  <a:p>
            <a:pPr latinLnBrk="1"/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중기서비스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계획은 고객 상담 내역기반으로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긍부정에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따라 그룹화하여 그룹 유형별 성향 분석 시각화 서비스를 제공할 계획입니다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그룹별 맞춤 관리 및 마케팅을 제안할 수 있으며 목표 시장은 콜센터 시장 전반입니다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</a:t>
            </a:r>
          </a:p>
          <a:p>
            <a:pPr latinLnBrk="1"/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장기적인 서비스 계획은 데이터 판매 및 실시간 음성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감정분석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서비스 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주요 기능은 실시간 음성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감정뿐만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아니라 키워드 분석을 통해 화자의 핵심 의도를 파악합니다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음성 상담을 제공하는 시장 전반과 더불어 개인에게도 서비스를 제공하고자 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저희는 미래에 저희의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감정분석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데이터 베이스를 활용하여 심리분석 어플리케이션을 출시하여 유통채널을 확장하고자 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</a:t>
            </a:r>
            <a:endParaRPr lang="ko-KR" altLang="ko-KR" sz="1100" b="0" i="0" u="none" strike="noStrike" cap="none" dirty="0" smtClean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2" name="Google Shape;6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0196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마지막으로 투자 유치 및 자금조달 계획을 말씀드리겠습니다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2021</a:t>
            </a:r>
            <a:r>
              <a:rPr lang="ko-KR" altLang="en-US" dirty="0" smtClean="0"/>
              <a:t>년 자금 소요 </a:t>
            </a:r>
            <a:r>
              <a:rPr lang="ko-KR" altLang="en-US" dirty="0" err="1" smtClean="0"/>
              <a:t>예상액으로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기술이전료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소프트웨어 구입비 및 구독료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인건비 및 기타 비용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연구개발비 및 비용으로 총 </a:t>
            </a:r>
            <a:r>
              <a:rPr lang="en-US" altLang="ko-KR" dirty="0" smtClean="0"/>
              <a:t>4</a:t>
            </a:r>
            <a:r>
              <a:rPr lang="ko-KR" altLang="en-US" dirty="0" smtClean="0"/>
              <a:t>억원의 자금소요가 예상됩니다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이러한 자금은 </a:t>
            </a:r>
            <a:r>
              <a:rPr lang="ko-KR" altLang="en-US" dirty="0" err="1" smtClean="0"/>
              <a:t>크라우드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펀딩을</a:t>
            </a:r>
            <a:r>
              <a:rPr lang="ko-KR" altLang="en-US" dirty="0" smtClean="0"/>
              <a:t> 포함한 </a:t>
            </a:r>
            <a:r>
              <a:rPr lang="ko-KR" altLang="en-US" dirty="0" err="1" smtClean="0"/>
              <a:t>스타트업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관련자금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자체 자금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정부 연구 출연금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유상증자등으로 조달할 계획입니다</a:t>
            </a:r>
            <a:r>
              <a:rPr lang="en-US" altLang="ko-KR" dirty="0" smtClean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저희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Visual Mind </a:t>
            </a:r>
            <a:r>
              <a:rPr lang="ko-KR" altLang="en-US" baseline="0" dirty="0" smtClean="0"/>
              <a:t>팀은 </a:t>
            </a:r>
            <a:r>
              <a:rPr lang="ko-KR" altLang="en-US" baseline="0" dirty="0" err="1" smtClean="0"/>
              <a:t>마음보기</a:t>
            </a:r>
            <a:r>
              <a:rPr lang="ko-KR" altLang="en-US" baseline="0" dirty="0" smtClean="0"/>
              <a:t> 서비스를 통해 우선적으로 콜센터의 감정노동 환경을 개선하고 기업에서 고객의 의도와 감정을 정확하게 판단하여 매출 증대를 기대할 수 있는 서비스를 만들고자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감사합니다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2" name="Google Shape;6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1078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6" name="Google Shape;75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저희 발표는 보시는 순서대로 진행하도록 하겠습니다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세번째 섹션에서 기술적인 부분은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김성률님께서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진행해 주실 예정입니다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endParaRPr lang="ko-KR" altLang="ko-KR" sz="1100" b="0" i="0" u="none" strike="noStrike" cap="none" dirty="0" smtClean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  <p:sp>
        <p:nvSpPr>
          <p:cNvPr id="386" name="Google Shape;3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먼저 저희 서비스 제안 배경을 말씀드리기 위해 짧은 뉴스 한번 보시겠습니다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endParaRPr lang="ko-KR" altLang="ko-KR" sz="1100" b="0" i="0" u="none" strike="noStrike" cap="none" dirty="0" smtClean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158750" indent="0" latinLnBrk="1">
              <a:buNone/>
            </a:pP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[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동영상 재생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]</a:t>
            </a:r>
            <a:endParaRPr lang="ko-KR" altLang="ko-KR" sz="1100" b="0" i="0" u="none" strike="noStrike" cap="none" dirty="0" smtClean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  <a:p>
            <a:pPr marL="158750" indent="0" latinLnBrk="1">
              <a:buNone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  <a:p>
            <a:pPr marL="158750" indent="0" latinLnBrk="1">
              <a:buNone/>
            </a:pP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앞서 보신 바와 같이 콜센터 직원의 열악한 감정노동 환경은 끊임없이 문제가 되어왔습니다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저희는 이러한 문제점에서 서비스의 필요성을 느끼고 서비스 기획을 시작하였습니다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endParaRPr lang="ko-KR" altLang="ko-KR" sz="1100" b="0" i="0" u="none" strike="noStrike" cap="none" dirty="0" smtClean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콜센터 시장을 조사해보니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2019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년 기준 콜센터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운영기업의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매출은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4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조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8405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억원이였고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종사자 수는 약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11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만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8055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명의 거대한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시장이였습니다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콜센터의 최근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10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년간 매출액은 꾸준한 상승세를 기록 하였고 최근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10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년간 매출이 두배 가까이 증가하였지만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2018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년과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2019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년에는 최저임금 증가로 인해 매출의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80%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이상이 인건비인 콜센터 아웃소싱 업체들이 어려움을 겪는다는 사실을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알게되었습니다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또 운영 형태 그래프에서 볼 수 있듯이 최근에는 직영콜센터가 아웃소싱 업체 비율을 넘어선 것을 확인하였습니다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이러한 환경에서 아웃소싱 업계는 인공지능을 활용하여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AI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컨택센터로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생산성을 향상시키고 디지털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트랜스포메이션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시대에 발맞춰 가려는 노력을 기울이고 있습니다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endParaRPr lang="ko-KR" altLang="ko-KR" sz="1100" b="0" i="0" u="none" strike="noStrike" cap="none" dirty="0" smtClean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  <p:sp>
        <p:nvSpPr>
          <p:cNvPr id="560" name="Google Shape;5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b08029dc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또한 여러 뉴스 기사들에서도 콜센터에서 감정 분석과 답변 추천 등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AI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기술을 활발하게 도입하고 있는 상황을 확인할 수 있었습니다</a:t>
            </a:r>
            <a:endParaRPr dirty="0"/>
          </a:p>
        </p:txBody>
      </p:sp>
      <p:sp>
        <p:nvSpPr>
          <p:cNvPr id="571" name="Google Shape;571;gb08029dc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b08029dc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특히 음성데이터를 이용한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감정분석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인공지능에 대한 연구는 선행되어왔습니다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여러 학술지에서도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감정분석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프로그램 설계와 음성감정인식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기법등에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대한 연구를 손쉽게 찾아 볼 수 있습니다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endParaRPr lang="ko-KR" altLang="ko-KR" sz="1100" b="0" i="0" u="none" strike="noStrike" cap="none" dirty="0" smtClean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  <p:sp>
        <p:nvSpPr>
          <p:cNvPr id="571" name="Google Shape;571;gb08029dc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8312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b08029dc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이처럼 활발히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AI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기술을 도입하려는 시장에서는 인공지능을 활용한 콜센터 플랫폼을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이미제공하고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있는 여러 회사가 있었습니다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저희 팀은 대표적으로 연간 매출이 백억이 넘었었던 두 업체인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마인즈랩과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셀바스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AI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를 조사해 보았습니다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마인즈랩의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경우 대화형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AI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상담 서비스를 제공하고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셀바스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AI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의 경우 고립어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,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연속어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,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음향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,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주소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,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의료 및 교육 분야의 음성인식을 활용한 서비스를 제공하고 있습니다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두 업체 모두 공통적으로 음성을 인식하여 고객들의 제품 주문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,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결제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,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배송 환불 등에 대한 주요 질의와 같은 콜센터의 반복적인 전화 업무를 자동화 하는데 초점이 맞추어져 있었으며 특히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마인즈랩의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경우 콜 처리 건당 비용을 부과하며 서비스를 제공하고 있었습니다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ko-KR" sz="1100" b="0" i="0" u="none" strike="noStrike" cap="none" dirty="0" smtClean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하지만 저희 서비스는 음성을 인식하고 해당 음성을 텍스트로 실시간으로 전환하여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감정분석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및 키워드 분석을 제공함으로써 고객의 의도를 빠르게 파악하여 업무의 효율을 높일 뿐만 아니라 고객의 서비스 만족도에 대한 감정상태를 상담원이 실시간으로 확인합니다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이러한 감정 분석을 통해 부정적인 감정이 많이 나타나는 고객은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전문팀이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응대를 하거나 비속어의 비율이 상대적으로 높은 고객의 경우 블랙리스트로 분류를 하는 등 콜센터의 실질적인 노동환경을 개선하는데 도움을 줌으로써 다른 서비스들과 차별화 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또한 타 회사는 음성만을 분석하는 반면 저희 서비스는 음성분석뿐만 아니라 데이터를 텍스트로 전환하여 분석하고 시각화로 보여주기 때문에 정확도가 높습니다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저희 팀은 본 서비스를 콜센터에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한정짓지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않고 더 나아가 모든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산업군에서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고객사와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통화를 하거나 개인도 일상생활에서 사용 가능 한 플랫폼을 목표로 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이에 따라 서비스 제공 형태는 개인과 기업에게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정량제와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구독제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중 선택권을 줄 수 있는 방향으로 진행할 예정입니다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endParaRPr lang="ko-KR" altLang="ko-KR" sz="1100" b="0" i="0" u="none" strike="noStrike" cap="none" dirty="0" smtClean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ko-KR" sz="1100" b="0" i="0" u="none" strike="noStrike" cap="none" dirty="0" smtClean="0">
              <a:solidFill>
                <a:srgbClr val="000000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  <p:sp>
        <p:nvSpPr>
          <p:cNvPr id="571" name="Google Shape;571;gb08029dc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4424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b08029dc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저희팀은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실제 본 서비스를 사용할 용의가 있는지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70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명을 대상으로 설문조사를 진행하였습니다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보시는 것과 같이 연령대와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직업군은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다양했고 </a:t>
            </a:r>
            <a:r>
              <a:rPr lang="ko-KR" altLang="ko-KR" sz="1100" b="0" i="0" u="none" strike="noStrike" cap="none" dirty="0" err="1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구매의사와</a:t>
            </a:r>
            <a:r>
              <a:rPr lang="ko-KR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 서비스를 이용하겠다는 답변이 압도적으로 많았습니다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rPr>
              <a:t>. </a:t>
            </a:r>
            <a:endParaRPr dirty="0"/>
          </a:p>
        </p:txBody>
      </p:sp>
      <p:sp>
        <p:nvSpPr>
          <p:cNvPr id="571" name="Google Shape;571;gb08029dc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0048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5686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  <p:sp>
        <p:nvSpPr>
          <p:cNvPr id="8" name="Google Shape;8;p62"/>
          <p:cNvSpPr/>
          <p:nvPr/>
        </p:nvSpPr>
        <p:spPr>
          <a:xfrm>
            <a:off x="8301789" y="-866274"/>
            <a:ext cx="4066673" cy="4066673"/>
          </a:xfrm>
          <a:prstGeom prst="arc">
            <a:avLst>
              <a:gd name="adj1" fmla="val 1409913"/>
              <a:gd name="adj2" fmla="val 12880072"/>
            </a:avLst>
          </a:prstGeom>
          <a:noFill/>
          <a:ln w="19050" cap="flat" cmpd="sng">
            <a:solidFill>
              <a:schemeClr val="lt1">
                <a:alpha val="11764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0"/>
          <p:cNvSpPr/>
          <p:nvPr/>
        </p:nvSpPr>
        <p:spPr>
          <a:xfrm flipH="1">
            <a:off x="3994321" y="809154"/>
            <a:ext cx="4427783" cy="5323880"/>
          </a:xfrm>
          <a:custGeom>
            <a:avLst/>
            <a:gdLst/>
            <a:ahLst/>
            <a:cxnLst/>
            <a:rect l="l" t="t" r="r" b="b"/>
            <a:pathLst>
              <a:path w="800100" h="962025" extrusionOk="0">
                <a:moveTo>
                  <a:pt x="198332" y="961703"/>
                </a:moveTo>
                <a:lnTo>
                  <a:pt x="646959" y="961703"/>
                </a:lnTo>
                <a:cubicBezTo>
                  <a:pt x="633624" y="935986"/>
                  <a:pt x="619337" y="903601"/>
                  <a:pt x="610764" y="885503"/>
                </a:cubicBezTo>
                <a:cubicBezTo>
                  <a:pt x="586952" y="829306"/>
                  <a:pt x="604097" y="706433"/>
                  <a:pt x="686964" y="625471"/>
                </a:cubicBezTo>
                <a:cubicBezTo>
                  <a:pt x="766022" y="548318"/>
                  <a:pt x="817457" y="398776"/>
                  <a:pt x="786024" y="283523"/>
                </a:cubicBezTo>
                <a:cubicBezTo>
                  <a:pt x="734589" y="93023"/>
                  <a:pt x="563139" y="-25087"/>
                  <a:pt x="359304" y="14918"/>
                </a:cubicBezTo>
                <a:cubicBezTo>
                  <a:pt x="359304" y="14918"/>
                  <a:pt x="183092" y="36826"/>
                  <a:pt x="124037" y="211133"/>
                </a:cubicBezTo>
                <a:cubicBezTo>
                  <a:pt x="124037" y="211133"/>
                  <a:pt x="114512" y="236851"/>
                  <a:pt x="116417" y="270188"/>
                </a:cubicBezTo>
                <a:cubicBezTo>
                  <a:pt x="121179" y="323528"/>
                  <a:pt x="83079" y="354961"/>
                  <a:pt x="59267" y="367343"/>
                </a:cubicBezTo>
                <a:cubicBezTo>
                  <a:pt x="34502" y="380678"/>
                  <a:pt x="-9313" y="402586"/>
                  <a:pt x="13547" y="427351"/>
                </a:cubicBezTo>
                <a:cubicBezTo>
                  <a:pt x="41169" y="457831"/>
                  <a:pt x="39264" y="496883"/>
                  <a:pt x="24024" y="515933"/>
                </a:cubicBezTo>
                <a:cubicBezTo>
                  <a:pt x="4974" y="538793"/>
                  <a:pt x="60219" y="539746"/>
                  <a:pt x="63077" y="552128"/>
                </a:cubicBezTo>
                <a:cubicBezTo>
                  <a:pt x="65934" y="565463"/>
                  <a:pt x="22119" y="554986"/>
                  <a:pt x="18309" y="570226"/>
                </a:cubicBezTo>
                <a:cubicBezTo>
                  <a:pt x="14499" y="586418"/>
                  <a:pt x="26882" y="590228"/>
                  <a:pt x="30692" y="609278"/>
                </a:cubicBezTo>
                <a:cubicBezTo>
                  <a:pt x="34502" y="628328"/>
                  <a:pt x="31644" y="663571"/>
                  <a:pt x="29739" y="673096"/>
                </a:cubicBezTo>
                <a:cubicBezTo>
                  <a:pt x="27834" y="682621"/>
                  <a:pt x="33549" y="739771"/>
                  <a:pt x="85937" y="744533"/>
                </a:cubicBezTo>
                <a:cubicBezTo>
                  <a:pt x="138324" y="749296"/>
                  <a:pt x="204047" y="738818"/>
                  <a:pt x="225002" y="764536"/>
                </a:cubicBezTo>
                <a:cubicBezTo>
                  <a:pt x="244052" y="790253"/>
                  <a:pt x="222144" y="890266"/>
                  <a:pt x="198332" y="96170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5"/>
          <p:cNvSpPr txBox="1">
            <a:spLocks noGrp="1"/>
          </p:cNvSpPr>
          <p:nvPr>
            <p:ph type="body" idx="1"/>
          </p:nvPr>
        </p:nvSpPr>
        <p:spPr>
          <a:xfrm>
            <a:off x="1" y="339509"/>
            <a:ext cx="12192000" cy="792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5" name="Google Shape;15;p65"/>
          <p:cNvSpPr/>
          <p:nvPr/>
        </p:nvSpPr>
        <p:spPr>
          <a:xfrm>
            <a:off x="323530" y="6357257"/>
            <a:ext cx="11868470" cy="3396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  <p:sp>
        <p:nvSpPr>
          <p:cNvPr id="16" name="Google Shape;16;p65"/>
          <p:cNvSpPr/>
          <p:nvPr/>
        </p:nvSpPr>
        <p:spPr>
          <a:xfrm>
            <a:off x="323530" y="6349287"/>
            <a:ext cx="565116" cy="347603"/>
          </a:xfrm>
          <a:custGeom>
            <a:avLst/>
            <a:gdLst/>
            <a:ahLst/>
            <a:cxnLst/>
            <a:rect l="l" t="t" r="r" b="b"/>
            <a:pathLst>
              <a:path w="5086770" h="3128874" extrusionOk="0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8"/>
          <p:cNvSpPr txBox="1">
            <a:spLocks noGrp="1"/>
          </p:cNvSpPr>
          <p:nvPr>
            <p:ph type="body" idx="1"/>
          </p:nvPr>
        </p:nvSpPr>
        <p:spPr>
          <a:xfrm>
            <a:off x="1" y="339509"/>
            <a:ext cx="12192000" cy="792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  <a:defRPr sz="5400" b="0" i="0" u="none" strike="noStrike" cap="none">
                <a:solidFill>
                  <a:srgbClr val="3F3F3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3" name="Google Shape;73;p68"/>
          <p:cNvSpPr/>
          <p:nvPr/>
        </p:nvSpPr>
        <p:spPr>
          <a:xfrm>
            <a:off x="323530" y="6357257"/>
            <a:ext cx="11868470" cy="3396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  <p:sp>
        <p:nvSpPr>
          <p:cNvPr id="74" name="Google Shape;74;p68"/>
          <p:cNvSpPr/>
          <p:nvPr/>
        </p:nvSpPr>
        <p:spPr>
          <a:xfrm>
            <a:off x="323530" y="6349287"/>
            <a:ext cx="565116" cy="347603"/>
          </a:xfrm>
          <a:custGeom>
            <a:avLst/>
            <a:gdLst/>
            <a:ahLst/>
            <a:cxnLst/>
            <a:rect l="l" t="t" r="r" b="b"/>
            <a:pathLst>
              <a:path w="5086770" h="3128874" extrusionOk="0">
                <a:moveTo>
                  <a:pt x="5086770" y="1174706"/>
                </a:moveTo>
                <a:lnTo>
                  <a:pt x="5086770" y="1184663"/>
                </a:lnTo>
                <a:lnTo>
                  <a:pt x="5079830" y="1185820"/>
                </a:lnTo>
                <a:cubicBezTo>
                  <a:pt x="5079829" y="1184277"/>
                  <a:pt x="5078289" y="1184277"/>
                  <a:pt x="5078289" y="1182737"/>
                </a:cubicBezTo>
                <a:lnTo>
                  <a:pt x="5078289" y="1179654"/>
                </a:lnTo>
                <a:close/>
                <a:moveTo>
                  <a:pt x="1690658" y="810655"/>
                </a:moveTo>
                <a:lnTo>
                  <a:pt x="1349061" y="1934928"/>
                </a:lnTo>
                <a:lnTo>
                  <a:pt x="2035854" y="1934928"/>
                </a:lnTo>
                <a:close/>
                <a:moveTo>
                  <a:pt x="3765314" y="0"/>
                </a:moveTo>
                <a:lnTo>
                  <a:pt x="4465138" y="0"/>
                </a:lnTo>
                <a:lnTo>
                  <a:pt x="4675955" y="0"/>
                </a:lnTo>
                <a:lnTo>
                  <a:pt x="4659036" y="34412"/>
                </a:lnTo>
                <a:cubicBezTo>
                  <a:pt x="4655952" y="37496"/>
                  <a:pt x="4652870" y="40578"/>
                  <a:pt x="4651327" y="45203"/>
                </a:cubicBezTo>
                <a:cubicBezTo>
                  <a:pt x="4649787" y="48285"/>
                  <a:pt x="4649788" y="49827"/>
                  <a:pt x="4648245" y="51368"/>
                </a:cubicBezTo>
                <a:cubicBezTo>
                  <a:pt x="4632831" y="72947"/>
                  <a:pt x="4528018" y="224002"/>
                  <a:pt x="4483319" y="361184"/>
                </a:cubicBezTo>
                <a:cubicBezTo>
                  <a:pt x="4481777" y="365808"/>
                  <a:pt x="4480236" y="368891"/>
                  <a:pt x="4480236" y="373515"/>
                </a:cubicBezTo>
                <a:cubicBezTo>
                  <a:pt x="4478694" y="381223"/>
                  <a:pt x="4475612" y="390471"/>
                  <a:pt x="4474071" y="398176"/>
                </a:cubicBezTo>
                <a:cubicBezTo>
                  <a:pt x="4466362" y="432087"/>
                  <a:pt x="4458657" y="465997"/>
                  <a:pt x="4450950" y="498367"/>
                </a:cubicBezTo>
                <a:cubicBezTo>
                  <a:pt x="4444783" y="506073"/>
                  <a:pt x="4440160" y="516863"/>
                  <a:pt x="4440161" y="527652"/>
                </a:cubicBezTo>
                <a:cubicBezTo>
                  <a:pt x="4440160" y="532277"/>
                  <a:pt x="4440160" y="535360"/>
                  <a:pt x="4441700" y="539983"/>
                </a:cubicBezTo>
                <a:cubicBezTo>
                  <a:pt x="4440161" y="547691"/>
                  <a:pt x="4438618" y="555397"/>
                  <a:pt x="4437078" y="561562"/>
                </a:cubicBezTo>
                <a:cubicBezTo>
                  <a:pt x="4435535" y="566187"/>
                  <a:pt x="4433995" y="570810"/>
                  <a:pt x="4433995" y="576976"/>
                </a:cubicBezTo>
                <a:cubicBezTo>
                  <a:pt x="4433995" y="576976"/>
                  <a:pt x="4433994" y="578519"/>
                  <a:pt x="4433994" y="578519"/>
                </a:cubicBezTo>
                <a:cubicBezTo>
                  <a:pt x="4417039" y="674083"/>
                  <a:pt x="4407790" y="755776"/>
                  <a:pt x="4413956" y="797393"/>
                </a:cubicBezTo>
                <a:cubicBezTo>
                  <a:pt x="4421664" y="846717"/>
                  <a:pt x="4440160" y="929951"/>
                  <a:pt x="4438619" y="996230"/>
                </a:cubicBezTo>
                <a:cubicBezTo>
                  <a:pt x="4435535" y="1002395"/>
                  <a:pt x="4433995" y="1008560"/>
                  <a:pt x="4433995" y="1016268"/>
                </a:cubicBezTo>
                <a:cubicBezTo>
                  <a:pt x="4433995" y="1019351"/>
                  <a:pt x="4435536" y="1022434"/>
                  <a:pt x="4435536" y="1025517"/>
                </a:cubicBezTo>
                <a:cubicBezTo>
                  <a:pt x="4435536" y="1025517"/>
                  <a:pt x="4435535" y="1027057"/>
                  <a:pt x="4437078" y="1027057"/>
                </a:cubicBezTo>
                <a:cubicBezTo>
                  <a:pt x="4435536" y="1034764"/>
                  <a:pt x="4433994" y="1042471"/>
                  <a:pt x="4432452" y="1048636"/>
                </a:cubicBezTo>
                <a:lnTo>
                  <a:pt x="4413956" y="1085630"/>
                </a:lnTo>
                <a:cubicBezTo>
                  <a:pt x="4369257" y="1164240"/>
                  <a:pt x="4258278" y="1339957"/>
                  <a:pt x="4196623" y="1389280"/>
                </a:cubicBezTo>
                <a:cubicBezTo>
                  <a:pt x="4128802" y="1441687"/>
                  <a:pt x="4062523" y="1538793"/>
                  <a:pt x="4085645" y="1597365"/>
                </a:cubicBezTo>
                <a:cubicBezTo>
                  <a:pt x="4119555" y="1660562"/>
                  <a:pt x="4181210" y="1688307"/>
                  <a:pt x="4216661" y="1697556"/>
                </a:cubicBezTo>
                <a:cubicBezTo>
                  <a:pt x="4252112" y="1706804"/>
                  <a:pt x="4275233" y="1779247"/>
                  <a:pt x="4250571" y="1811617"/>
                </a:cubicBezTo>
                <a:cubicBezTo>
                  <a:pt x="4225909" y="1843985"/>
                  <a:pt x="4187375" y="1853233"/>
                  <a:pt x="4173502" y="1888685"/>
                </a:cubicBezTo>
                <a:cubicBezTo>
                  <a:pt x="4159630" y="1924137"/>
                  <a:pt x="4153465" y="1998123"/>
                  <a:pt x="4213578" y="2022784"/>
                </a:cubicBezTo>
                <a:cubicBezTo>
                  <a:pt x="4259818" y="2041281"/>
                  <a:pt x="4349219" y="2081356"/>
                  <a:pt x="4347678" y="2090605"/>
                </a:cubicBezTo>
                <a:cubicBezTo>
                  <a:pt x="4346136" y="2099853"/>
                  <a:pt x="4250570" y="2107561"/>
                  <a:pt x="4233616" y="2138388"/>
                </a:cubicBezTo>
                <a:cubicBezTo>
                  <a:pt x="4216660" y="2169216"/>
                  <a:pt x="4204330" y="2220080"/>
                  <a:pt x="4227451" y="2258616"/>
                </a:cubicBezTo>
                <a:cubicBezTo>
                  <a:pt x="4250571" y="2297149"/>
                  <a:pt x="4332264" y="2292526"/>
                  <a:pt x="4350761" y="2320270"/>
                </a:cubicBezTo>
                <a:cubicBezTo>
                  <a:pt x="4381588" y="2371135"/>
                  <a:pt x="4358466" y="2378843"/>
                  <a:pt x="4333805" y="2462077"/>
                </a:cubicBezTo>
                <a:cubicBezTo>
                  <a:pt x="4306060" y="2551476"/>
                  <a:pt x="4302977" y="2650125"/>
                  <a:pt x="4467905" y="2719486"/>
                </a:cubicBezTo>
                <a:cubicBezTo>
                  <a:pt x="4562314" y="2758983"/>
                  <a:pt x="4694054" y="2758743"/>
                  <a:pt x="4800655" y="2748491"/>
                </a:cubicBezTo>
                <a:lnTo>
                  <a:pt x="4838191" y="2744074"/>
                </a:lnTo>
                <a:lnTo>
                  <a:pt x="4863823" y="2765476"/>
                </a:lnTo>
                <a:cubicBezTo>
                  <a:pt x="4895578" y="2799449"/>
                  <a:pt x="4917344" y="2847230"/>
                  <a:pt x="4934321" y="2911083"/>
                </a:cubicBezTo>
                <a:cubicBezTo>
                  <a:pt x="4945640" y="2953651"/>
                  <a:pt x="4957371" y="3013267"/>
                  <a:pt x="4964162" y="3074402"/>
                </a:cubicBezTo>
                <a:lnTo>
                  <a:pt x="4967647" y="3128874"/>
                </a:lnTo>
                <a:lnTo>
                  <a:pt x="4465138" y="3128874"/>
                </a:lnTo>
                <a:lnTo>
                  <a:pt x="4465138" y="3127460"/>
                </a:lnTo>
                <a:lnTo>
                  <a:pt x="3765314" y="3127460"/>
                </a:lnTo>
                <a:close/>
                <a:moveTo>
                  <a:pt x="1175459" y="0"/>
                </a:moveTo>
                <a:lnTo>
                  <a:pt x="2229594" y="0"/>
                </a:lnTo>
                <a:lnTo>
                  <a:pt x="3404781" y="3127460"/>
                </a:lnTo>
                <a:lnTo>
                  <a:pt x="2392789" y="3127460"/>
                </a:lnTo>
                <a:lnTo>
                  <a:pt x="2236317" y="2611186"/>
                </a:lnTo>
                <a:lnTo>
                  <a:pt x="1139165" y="2611186"/>
                </a:lnTo>
                <a:lnTo>
                  <a:pt x="986721" y="3127460"/>
                </a:lnTo>
                <a:lnTo>
                  <a:pt x="0" y="312746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19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/>
          <p:nvPr/>
        </p:nvSpPr>
        <p:spPr>
          <a:xfrm>
            <a:off x="6205824" y="1609623"/>
            <a:ext cx="519334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AI </a:t>
            </a:r>
            <a:r>
              <a:rPr lang="en-US" sz="36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기반</a:t>
            </a:r>
            <a:r>
              <a:rPr lang="en-US" sz="36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</a:t>
            </a:r>
            <a:r>
              <a:rPr lang="en-US" sz="36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콜센터</a:t>
            </a:r>
            <a:r>
              <a:rPr lang="en-US" sz="36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</a:t>
            </a:r>
            <a:r>
              <a:rPr lang="en-US" sz="36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음성상담</a:t>
            </a:r>
            <a:r>
              <a:rPr lang="en-US" sz="36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감정분석</a:t>
            </a:r>
            <a:r>
              <a:rPr lang="en-US" sz="3600" b="0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</a:t>
            </a:r>
            <a:r>
              <a:rPr lang="en-US" sz="3600" b="0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플랫폼</a:t>
            </a:r>
            <a:endParaRPr sz="3600" b="0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161" name="Google Shape;161;p1"/>
          <p:cNvGrpSpPr/>
          <p:nvPr/>
        </p:nvGrpSpPr>
        <p:grpSpPr>
          <a:xfrm>
            <a:off x="361896" y="1483989"/>
            <a:ext cx="5407180" cy="3876769"/>
            <a:chOff x="2491486" y="2154095"/>
            <a:chExt cx="4802421" cy="344317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62" name="Google Shape;162;p1"/>
            <p:cNvGrpSpPr/>
            <p:nvPr/>
          </p:nvGrpSpPr>
          <p:grpSpPr>
            <a:xfrm rot="10800000">
              <a:off x="2736206" y="2565662"/>
              <a:ext cx="3591640" cy="768191"/>
              <a:chOff x="4298394" y="3045618"/>
              <a:chExt cx="3591640" cy="768191"/>
            </a:xfrm>
          </p:grpSpPr>
          <p:sp>
            <p:nvSpPr>
              <p:cNvPr id="163" name="Google Shape;163;p1"/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3476625" h="200025" extrusionOk="0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64" name="Google Shape;164;p1"/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65" name="Google Shape;165;p1"/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66" name="Google Shape;166;p1"/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2552700" h="142875" extrusionOk="0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67" name="Google Shape;167;p1"/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68" name="Google Shape;168;p1"/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69" name="Google Shape;169;p1"/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104775" extrusionOk="0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70" name="Google Shape;170;p1"/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71" name="Google Shape;171;p1"/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742950" h="485775" extrusionOk="0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72" name="Google Shape;172;p1"/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73" name="Google Shape;173;p1"/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/>
                <a:ahLst/>
                <a:cxnLst/>
                <a:rect l="l" t="t" r="r" b="b"/>
                <a:pathLst>
                  <a:path w="1009650" h="428625" extrusionOk="0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74" name="Google Shape;174;p1"/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75" name="Google Shape;175;p1"/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076325" h="142875" extrusionOk="0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76" name="Google Shape;176;p1"/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77" name="Google Shape;177;p1"/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590550" h="190500" extrusionOk="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78" name="Google Shape;178;p1"/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79" name="Google Shape;179;p1"/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361950" h="95250" extrusionOk="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80" name="Google Shape;180;p1"/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81" name="Google Shape;181;p1"/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809625" h="200025" extrusionOk="0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82" name="Google Shape;182;p1"/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</p:grpSp>
        <p:pic>
          <p:nvPicPr>
            <p:cNvPr id="183" name="Google Shape;183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91486" y="3466203"/>
              <a:ext cx="3600450" cy="77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93436" y="3868249"/>
              <a:ext cx="3600450" cy="771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76578" y="4508639"/>
              <a:ext cx="3600450" cy="7715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6" name="Google Shape;186;p1"/>
            <p:cNvGrpSpPr/>
            <p:nvPr/>
          </p:nvGrpSpPr>
          <p:grpSpPr>
            <a:xfrm rot="10800000">
              <a:off x="2851116" y="3792900"/>
              <a:ext cx="3591640" cy="768191"/>
              <a:chOff x="4298394" y="3045618"/>
              <a:chExt cx="3591640" cy="768191"/>
            </a:xfrm>
          </p:grpSpPr>
          <p:sp>
            <p:nvSpPr>
              <p:cNvPr id="187" name="Google Shape;187;p1"/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3476625" h="200025" extrusionOk="0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88" name="Google Shape;188;p1"/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89" name="Google Shape;189;p1"/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90" name="Google Shape;190;p1"/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2552700" h="142875" extrusionOk="0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91" name="Google Shape;191;p1"/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92" name="Google Shape;192;p1"/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93" name="Google Shape;193;p1"/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104775" extrusionOk="0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94" name="Google Shape;194;p1"/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95" name="Google Shape;195;p1"/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742950" h="485775" extrusionOk="0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96" name="Google Shape;196;p1"/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97" name="Google Shape;197;p1"/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/>
                <a:ahLst/>
                <a:cxnLst/>
                <a:rect l="l" t="t" r="r" b="b"/>
                <a:pathLst>
                  <a:path w="1009650" h="428625" extrusionOk="0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98" name="Google Shape;198;p1"/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199" name="Google Shape;199;p1"/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076325" h="142875" extrusionOk="0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00" name="Google Shape;200;p1"/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01" name="Google Shape;201;p1"/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590550" h="190500" extrusionOk="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02" name="Google Shape;202;p1"/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03" name="Google Shape;203;p1"/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361950" h="95250" extrusionOk="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04" name="Google Shape;204;p1"/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05" name="Google Shape;205;p1"/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809625" h="200025" extrusionOk="0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06" name="Google Shape;206;p1"/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</p:grpSp>
        <p:grpSp>
          <p:nvGrpSpPr>
            <p:cNvPr id="207" name="Google Shape;207;p1"/>
            <p:cNvGrpSpPr/>
            <p:nvPr/>
          </p:nvGrpSpPr>
          <p:grpSpPr>
            <a:xfrm>
              <a:off x="3818399" y="2183374"/>
              <a:ext cx="2675401" cy="572223"/>
              <a:chOff x="4298394" y="3045618"/>
              <a:chExt cx="3591640" cy="768191"/>
            </a:xfrm>
          </p:grpSpPr>
          <p:sp>
            <p:nvSpPr>
              <p:cNvPr id="208" name="Google Shape;208;p1"/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3476625" h="200025" extrusionOk="0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09" name="Google Shape;209;p1"/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10" name="Google Shape;210;p1"/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11" name="Google Shape;211;p1"/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2552700" h="142875" extrusionOk="0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12" name="Google Shape;212;p1"/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13" name="Google Shape;213;p1"/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14" name="Google Shape;214;p1"/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104775" extrusionOk="0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15" name="Google Shape;215;p1"/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16" name="Google Shape;216;p1"/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742950" h="485775" extrusionOk="0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17" name="Google Shape;217;p1"/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18" name="Google Shape;218;p1"/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/>
                <a:ahLst/>
                <a:cxnLst/>
                <a:rect l="l" t="t" r="r" b="b"/>
                <a:pathLst>
                  <a:path w="1009650" h="428625" extrusionOk="0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19" name="Google Shape;219;p1"/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20" name="Google Shape;220;p1"/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076325" h="142875" extrusionOk="0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21" name="Google Shape;221;p1"/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22" name="Google Shape;222;p1"/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590550" h="190500" extrusionOk="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23" name="Google Shape;223;p1"/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24" name="Google Shape;224;p1"/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361950" h="95250" extrusionOk="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25" name="Google Shape;225;p1"/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26" name="Google Shape;226;p1"/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809625" h="200025" extrusionOk="0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27" name="Google Shape;227;p1"/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</p:grpSp>
        <p:grpSp>
          <p:nvGrpSpPr>
            <p:cNvPr id="228" name="Google Shape;228;p1"/>
            <p:cNvGrpSpPr/>
            <p:nvPr/>
          </p:nvGrpSpPr>
          <p:grpSpPr>
            <a:xfrm>
              <a:off x="3267976" y="2332275"/>
              <a:ext cx="3501920" cy="1194157"/>
              <a:chOff x="7533182" y="1351307"/>
              <a:chExt cx="4265295" cy="1454468"/>
            </a:xfrm>
          </p:grpSpPr>
          <p:sp>
            <p:nvSpPr>
              <p:cNvPr id="229" name="Google Shape;229;p1"/>
              <p:cNvSpPr/>
              <p:nvPr/>
            </p:nvSpPr>
            <p:spPr>
              <a:xfrm>
                <a:off x="8179930" y="1579907"/>
                <a:ext cx="3581400" cy="762000"/>
              </a:xfrm>
              <a:custGeom>
                <a:avLst/>
                <a:gdLst/>
                <a:ahLst/>
                <a:cxnLst/>
                <a:rect l="l" t="t" r="r" b="b"/>
                <a:pathLst>
                  <a:path w="3581400" h="762000" extrusionOk="0">
                    <a:moveTo>
                      <a:pt x="37624" y="761524"/>
                    </a:moveTo>
                    <a:cubicBezTo>
                      <a:pt x="20479" y="761524"/>
                      <a:pt x="7144" y="748189"/>
                      <a:pt x="7144" y="731044"/>
                    </a:cubicBezTo>
                    <a:cubicBezTo>
                      <a:pt x="7144" y="713899"/>
                      <a:pt x="20479" y="700564"/>
                      <a:pt x="37624" y="700564"/>
                    </a:cubicBezTo>
                    <a:cubicBezTo>
                      <a:pt x="49054" y="700564"/>
                      <a:pt x="58579" y="706279"/>
                      <a:pt x="64294" y="715804"/>
                    </a:cubicBezTo>
                    <a:lnTo>
                      <a:pt x="1177766" y="715804"/>
                    </a:lnTo>
                    <a:lnTo>
                      <a:pt x="1060609" y="597694"/>
                    </a:lnTo>
                    <a:lnTo>
                      <a:pt x="376714" y="597694"/>
                    </a:lnTo>
                    <a:cubicBezTo>
                      <a:pt x="370999" y="607219"/>
                      <a:pt x="361474" y="612934"/>
                      <a:pt x="350044" y="612934"/>
                    </a:cubicBezTo>
                    <a:cubicBezTo>
                      <a:pt x="332899" y="612934"/>
                      <a:pt x="319564" y="599599"/>
                      <a:pt x="319564" y="582454"/>
                    </a:cubicBezTo>
                    <a:cubicBezTo>
                      <a:pt x="319564" y="565309"/>
                      <a:pt x="332899" y="551974"/>
                      <a:pt x="350044" y="551974"/>
                    </a:cubicBezTo>
                    <a:cubicBezTo>
                      <a:pt x="361474" y="551974"/>
                      <a:pt x="370999" y="557689"/>
                      <a:pt x="376714" y="567214"/>
                    </a:cubicBezTo>
                    <a:lnTo>
                      <a:pt x="804386" y="567214"/>
                    </a:lnTo>
                    <a:lnTo>
                      <a:pt x="755809" y="518636"/>
                    </a:lnTo>
                    <a:lnTo>
                      <a:pt x="469106" y="518636"/>
                    </a:lnTo>
                    <a:cubicBezTo>
                      <a:pt x="463391" y="528161"/>
                      <a:pt x="453866" y="533876"/>
                      <a:pt x="442436" y="533876"/>
                    </a:cubicBezTo>
                    <a:cubicBezTo>
                      <a:pt x="425291" y="533876"/>
                      <a:pt x="411956" y="520541"/>
                      <a:pt x="411956" y="503396"/>
                    </a:cubicBezTo>
                    <a:cubicBezTo>
                      <a:pt x="411956" y="486251"/>
                      <a:pt x="425291" y="472916"/>
                      <a:pt x="442436" y="472916"/>
                    </a:cubicBezTo>
                    <a:cubicBezTo>
                      <a:pt x="453866" y="472916"/>
                      <a:pt x="463391" y="478631"/>
                      <a:pt x="469106" y="488156"/>
                    </a:cubicBezTo>
                    <a:lnTo>
                      <a:pt x="768191" y="488156"/>
                    </a:lnTo>
                    <a:lnTo>
                      <a:pt x="846296" y="566261"/>
                    </a:lnTo>
                    <a:lnTo>
                      <a:pt x="1072039" y="566261"/>
                    </a:lnTo>
                    <a:lnTo>
                      <a:pt x="1219676" y="713899"/>
                    </a:lnTo>
                    <a:lnTo>
                      <a:pt x="1376839" y="713899"/>
                    </a:lnTo>
                    <a:lnTo>
                      <a:pt x="1540669" y="550069"/>
                    </a:lnTo>
                    <a:lnTo>
                      <a:pt x="2015014" y="550069"/>
                    </a:lnTo>
                    <a:lnTo>
                      <a:pt x="2253139" y="311944"/>
                    </a:lnTo>
                    <a:lnTo>
                      <a:pt x="2012156" y="311944"/>
                    </a:lnTo>
                    <a:lnTo>
                      <a:pt x="1900714" y="426244"/>
                    </a:lnTo>
                    <a:lnTo>
                      <a:pt x="1742599" y="426244"/>
                    </a:lnTo>
                    <a:cubicBezTo>
                      <a:pt x="1736884" y="435769"/>
                      <a:pt x="1727359" y="441484"/>
                      <a:pt x="1715929" y="441484"/>
                    </a:cubicBezTo>
                    <a:cubicBezTo>
                      <a:pt x="1698784" y="441484"/>
                      <a:pt x="1685449" y="428149"/>
                      <a:pt x="1685449" y="411004"/>
                    </a:cubicBezTo>
                    <a:cubicBezTo>
                      <a:pt x="1685449" y="393859"/>
                      <a:pt x="1698784" y="380524"/>
                      <a:pt x="1715929" y="380524"/>
                    </a:cubicBezTo>
                    <a:cubicBezTo>
                      <a:pt x="1727359" y="380524"/>
                      <a:pt x="1736884" y="386239"/>
                      <a:pt x="1742599" y="395764"/>
                    </a:cubicBezTo>
                    <a:lnTo>
                      <a:pt x="1888331" y="395764"/>
                    </a:lnTo>
                    <a:lnTo>
                      <a:pt x="1970246" y="313849"/>
                    </a:lnTo>
                    <a:lnTo>
                      <a:pt x="1623536" y="313849"/>
                    </a:lnTo>
                    <a:lnTo>
                      <a:pt x="1400651" y="536734"/>
                    </a:lnTo>
                    <a:cubicBezTo>
                      <a:pt x="1403509" y="547211"/>
                      <a:pt x="1400651" y="558641"/>
                      <a:pt x="1393031" y="566261"/>
                    </a:cubicBezTo>
                    <a:cubicBezTo>
                      <a:pt x="1387316" y="571976"/>
                      <a:pt x="1379696" y="574834"/>
                      <a:pt x="1371124" y="574834"/>
                    </a:cubicBezTo>
                    <a:cubicBezTo>
                      <a:pt x="1362551" y="574834"/>
                      <a:pt x="1354931" y="571976"/>
                      <a:pt x="1349216" y="566261"/>
                    </a:cubicBezTo>
                    <a:cubicBezTo>
                      <a:pt x="1343501" y="560546"/>
                      <a:pt x="1340644" y="552926"/>
                      <a:pt x="1340644" y="544354"/>
                    </a:cubicBezTo>
                    <a:cubicBezTo>
                      <a:pt x="1340644" y="535781"/>
                      <a:pt x="1343501" y="528161"/>
                      <a:pt x="1349216" y="522446"/>
                    </a:cubicBezTo>
                    <a:cubicBezTo>
                      <a:pt x="1354931" y="516731"/>
                      <a:pt x="1362551" y="513874"/>
                      <a:pt x="1371124" y="513874"/>
                    </a:cubicBezTo>
                    <a:cubicBezTo>
                      <a:pt x="1373981" y="513874"/>
                      <a:pt x="1376839" y="513874"/>
                      <a:pt x="1379696" y="514826"/>
                    </a:cubicBezTo>
                    <a:lnTo>
                      <a:pt x="1439704" y="454819"/>
                    </a:lnTo>
                    <a:lnTo>
                      <a:pt x="1025366" y="454819"/>
                    </a:lnTo>
                    <a:lnTo>
                      <a:pt x="988219" y="417671"/>
                    </a:lnTo>
                    <a:cubicBezTo>
                      <a:pt x="985361" y="418624"/>
                      <a:pt x="982504" y="418624"/>
                      <a:pt x="979646" y="418624"/>
                    </a:cubicBezTo>
                    <a:cubicBezTo>
                      <a:pt x="971074" y="418624"/>
                      <a:pt x="963454" y="415766"/>
                      <a:pt x="957739" y="410051"/>
                    </a:cubicBezTo>
                    <a:cubicBezTo>
                      <a:pt x="952024" y="404336"/>
                      <a:pt x="949166" y="396716"/>
                      <a:pt x="949166" y="388144"/>
                    </a:cubicBezTo>
                    <a:cubicBezTo>
                      <a:pt x="949166" y="379571"/>
                      <a:pt x="952024" y="371951"/>
                      <a:pt x="957739" y="366236"/>
                    </a:cubicBezTo>
                    <a:cubicBezTo>
                      <a:pt x="963454" y="360521"/>
                      <a:pt x="971074" y="357664"/>
                      <a:pt x="979646" y="357664"/>
                    </a:cubicBezTo>
                    <a:cubicBezTo>
                      <a:pt x="988219" y="357664"/>
                      <a:pt x="995839" y="360521"/>
                      <a:pt x="1001554" y="366236"/>
                    </a:cubicBezTo>
                    <a:cubicBezTo>
                      <a:pt x="1009174" y="373856"/>
                      <a:pt x="1012031" y="385286"/>
                      <a:pt x="1009174" y="395764"/>
                    </a:cubicBezTo>
                    <a:lnTo>
                      <a:pt x="1037749" y="424339"/>
                    </a:lnTo>
                    <a:lnTo>
                      <a:pt x="1470184" y="424339"/>
                    </a:lnTo>
                    <a:lnTo>
                      <a:pt x="1611154" y="283369"/>
                    </a:lnTo>
                    <a:lnTo>
                      <a:pt x="2285524" y="283369"/>
                    </a:lnTo>
                    <a:lnTo>
                      <a:pt x="2289334" y="279559"/>
                    </a:lnTo>
                    <a:lnTo>
                      <a:pt x="2294096" y="283369"/>
                    </a:lnTo>
                    <a:lnTo>
                      <a:pt x="2574131" y="283369"/>
                    </a:lnTo>
                    <a:lnTo>
                      <a:pt x="2774156" y="83344"/>
                    </a:lnTo>
                    <a:lnTo>
                      <a:pt x="2961799" y="83344"/>
                    </a:lnTo>
                    <a:lnTo>
                      <a:pt x="3022759" y="22384"/>
                    </a:lnTo>
                    <a:lnTo>
                      <a:pt x="3525679" y="22384"/>
                    </a:lnTo>
                    <a:cubicBezTo>
                      <a:pt x="3531394" y="12859"/>
                      <a:pt x="3540919" y="7144"/>
                      <a:pt x="3552349" y="7144"/>
                    </a:cubicBezTo>
                    <a:cubicBezTo>
                      <a:pt x="3569494" y="7144"/>
                      <a:pt x="3582829" y="20479"/>
                      <a:pt x="3582829" y="37624"/>
                    </a:cubicBezTo>
                    <a:cubicBezTo>
                      <a:pt x="3582829" y="54769"/>
                      <a:pt x="3569494" y="68104"/>
                      <a:pt x="3552349" y="68104"/>
                    </a:cubicBezTo>
                    <a:cubicBezTo>
                      <a:pt x="3540919" y="68104"/>
                      <a:pt x="3531394" y="62389"/>
                      <a:pt x="3525679" y="52864"/>
                    </a:cubicBezTo>
                    <a:lnTo>
                      <a:pt x="3036094" y="52864"/>
                    </a:lnTo>
                    <a:lnTo>
                      <a:pt x="2975134" y="113824"/>
                    </a:lnTo>
                    <a:lnTo>
                      <a:pt x="2787491" y="113824"/>
                    </a:lnTo>
                    <a:lnTo>
                      <a:pt x="2588419" y="312896"/>
                    </a:lnTo>
                    <a:lnTo>
                      <a:pt x="2299811" y="312896"/>
                    </a:lnTo>
                    <a:lnTo>
                      <a:pt x="2206466" y="406241"/>
                    </a:lnTo>
                    <a:lnTo>
                      <a:pt x="2329339" y="406241"/>
                    </a:lnTo>
                    <a:lnTo>
                      <a:pt x="2387441" y="464344"/>
                    </a:lnTo>
                    <a:cubicBezTo>
                      <a:pt x="2390299" y="463391"/>
                      <a:pt x="2393156" y="463391"/>
                      <a:pt x="2396014" y="463391"/>
                    </a:cubicBezTo>
                    <a:cubicBezTo>
                      <a:pt x="2404586" y="463391"/>
                      <a:pt x="2412206" y="466249"/>
                      <a:pt x="2417921" y="471964"/>
                    </a:cubicBezTo>
                    <a:cubicBezTo>
                      <a:pt x="2423636" y="477679"/>
                      <a:pt x="2426494" y="485299"/>
                      <a:pt x="2426494" y="493871"/>
                    </a:cubicBezTo>
                    <a:cubicBezTo>
                      <a:pt x="2426494" y="502444"/>
                      <a:pt x="2423636" y="510064"/>
                      <a:pt x="2417921" y="515779"/>
                    </a:cubicBezTo>
                    <a:cubicBezTo>
                      <a:pt x="2412206" y="521494"/>
                      <a:pt x="2404586" y="524351"/>
                      <a:pt x="2396014" y="524351"/>
                    </a:cubicBezTo>
                    <a:cubicBezTo>
                      <a:pt x="2387441" y="524351"/>
                      <a:pt x="2379821" y="521494"/>
                      <a:pt x="2374106" y="515779"/>
                    </a:cubicBezTo>
                    <a:cubicBezTo>
                      <a:pt x="2366486" y="508159"/>
                      <a:pt x="2363629" y="496729"/>
                      <a:pt x="2366486" y="486251"/>
                    </a:cubicBezTo>
                    <a:lnTo>
                      <a:pt x="2317909" y="437674"/>
                    </a:lnTo>
                    <a:lnTo>
                      <a:pt x="2176939" y="437674"/>
                    </a:lnTo>
                    <a:lnTo>
                      <a:pt x="2032159" y="582454"/>
                    </a:lnTo>
                    <a:lnTo>
                      <a:pt x="1557814" y="582454"/>
                    </a:lnTo>
                    <a:lnTo>
                      <a:pt x="1393984" y="746284"/>
                    </a:lnTo>
                    <a:lnTo>
                      <a:pt x="64294" y="746284"/>
                    </a:lnTo>
                    <a:cubicBezTo>
                      <a:pt x="59531" y="754856"/>
                      <a:pt x="49054" y="761524"/>
                      <a:pt x="37624" y="7615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30" name="Google Shape;230;p1"/>
              <p:cNvSpPr/>
              <p:nvPr/>
            </p:nvSpPr>
            <p:spPr>
              <a:xfrm>
                <a:off x="8190407" y="1590385"/>
                <a:ext cx="3562350" cy="742950"/>
              </a:xfrm>
              <a:custGeom>
                <a:avLst/>
                <a:gdLst/>
                <a:ahLst/>
                <a:cxnLst/>
                <a:rect l="l" t="t" r="r" b="b"/>
                <a:pathLst>
                  <a:path w="3562350" h="742950" extrusionOk="0">
                    <a:moveTo>
                      <a:pt x="2567464" y="282416"/>
                    </a:moveTo>
                    <a:lnTo>
                      <a:pt x="2279809" y="282416"/>
                    </a:lnTo>
                    <a:lnTo>
                      <a:pt x="2278856" y="281464"/>
                    </a:lnTo>
                    <a:lnTo>
                      <a:pt x="2277904" y="282416"/>
                    </a:lnTo>
                    <a:lnTo>
                      <a:pt x="1603534" y="282416"/>
                    </a:lnTo>
                    <a:lnTo>
                      <a:pt x="1461611" y="424339"/>
                    </a:lnTo>
                    <a:lnTo>
                      <a:pt x="1021556" y="424339"/>
                    </a:lnTo>
                    <a:lnTo>
                      <a:pt x="986314" y="389096"/>
                    </a:lnTo>
                    <a:cubicBezTo>
                      <a:pt x="991076" y="381476"/>
                      <a:pt x="990124" y="370999"/>
                      <a:pt x="982504" y="363379"/>
                    </a:cubicBezTo>
                    <a:cubicBezTo>
                      <a:pt x="973931" y="354806"/>
                      <a:pt x="960596" y="354806"/>
                      <a:pt x="952024" y="363379"/>
                    </a:cubicBezTo>
                    <a:cubicBezTo>
                      <a:pt x="943451" y="371951"/>
                      <a:pt x="943451" y="385286"/>
                      <a:pt x="952024" y="392906"/>
                    </a:cubicBezTo>
                    <a:cubicBezTo>
                      <a:pt x="958691" y="399574"/>
                      <a:pt x="969169" y="400526"/>
                      <a:pt x="977741" y="396716"/>
                    </a:cubicBezTo>
                    <a:lnTo>
                      <a:pt x="1016794" y="435769"/>
                    </a:lnTo>
                    <a:lnTo>
                      <a:pt x="1450181" y="435769"/>
                    </a:lnTo>
                    <a:lnTo>
                      <a:pt x="1370171" y="515779"/>
                    </a:lnTo>
                    <a:cubicBezTo>
                      <a:pt x="1362551" y="511016"/>
                      <a:pt x="1352074" y="511969"/>
                      <a:pt x="1344454" y="519589"/>
                    </a:cubicBezTo>
                    <a:cubicBezTo>
                      <a:pt x="1335881" y="528161"/>
                      <a:pt x="1335881" y="541496"/>
                      <a:pt x="1344454" y="549116"/>
                    </a:cubicBezTo>
                    <a:cubicBezTo>
                      <a:pt x="1353026" y="557689"/>
                      <a:pt x="1366361" y="557689"/>
                      <a:pt x="1373981" y="549116"/>
                    </a:cubicBezTo>
                    <a:cubicBezTo>
                      <a:pt x="1380649" y="542449"/>
                      <a:pt x="1381601" y="531971"/>
                      <a:pt x="1377791" y="523399"/>
                    </a:cubicBezTo>
                    <a:lnTo>
                      <a:pt x="1608296" y="292894"/>
                    </a:lnTo>
                    <a:lnTo>
                      <a:pt x="1982629" y="292894"/>
                    </a:lnTo>
                    <a:lnTo>
                      <a:pt x="1881664" y="393859"/>
                    </a:lnTo>
                    <a:lnTo>
                      <a:pt x="1726406" y="393859"/>
                    </a:lnTo>
                    <a:cubicBezTo>
                      <a:pt x="1723549" y="385286"/>
                      <a:pt x="1715929" y="378619"/>
                      <a:pt x="1706404" y="378619"/>
                    </a:cubicBezTo>
                    <a:cubicBezTo>
                      <a:pt x="1694974" y="378619"/>
                      <a:pt x="1685449" y="388144"/>
                      <a:pt x="1685449" y="399574"/>
                    </a:cubicBezTo>
                    <a:cubicBezTo>
                      <a:pt x="1685449" y="411004"/>
                      <a:pt x="1694974" y="420529"/>
                      <a:pt x="1706404" y="420529"/>
                    </a:cubicBezTo>
                    <a:cubicBezTo>
                      <a:pt x="1715929" y="420529"/>
                      <a:pt x="1724501" y="413861"/>
                      <a:pt x="1726406" y="405289"/>
                    </a:cubicBezTo>
                    <a:lnTo>
                      <a:pt x="1886426" y="405289"/>
                    </a:lnTo>
                    <a:lnTo>
                      <a:pt x="1998821" y="292894"/>
                    </a:lnTo>
                    <a:lnTo>
                      <a:pt x="2267426" y="292894"/>
                    </a:lnTo>
                    <a:lnTo>
                      <a:pt x="2010251" y="550069"/>
                    </a:lnTo>
                    <a:lnTo>
                      <a:pt x="1535906" y="550069"/>
                    </a:lnTo>
                    <a:lnTo>
                      <a:pt x="1372076" y="713899"/>
                    </a:lnTo>
                    <a:lnTo>
                      <a:pt x="1207294" y="713899"/>
                    </a:lnTo>
                    <a:lnTo>
                      <a:pt x="1059656" y="566261"/>
                    </a:lnTo>
                    <a:lnTo>
                      <a:pt x="833914" y="566261"/>
                    </a:lnTo>
                    <a:lnTo>
                      <a:pt x="833914" y="566261"/>
                    </a:lnTo>
                    <a:lnTo>
                      <a:pt x="755809" y="488156"/>
                    </a:lnTo>
                    <a:lnTo>
                      <a:pt x="453866" y="488156"/>
                    </a:lnTo>
                    <a:cubicBezTo>
                      <a:pt x="451009" y="479584"/>
                      <a:pt x="443389" y="472916"/>
                      <a:pt x="433864" y="472916"/>
                    </a:cubicBezTo>
                    <a:cubicBezTo>
                      <a:pt x="422434" y="472916"/>
                      <a:pt x="412909" y="482441"/>
                      <a:pt x="412909" y="493871"/>
                    </a:cubicBezTo>
                    <a:cubicBezTo>
                      <a:pt x="412909" y="505301"/>
                      <a:pt x="422434" y="514826"/>
                      <a:pt x="433864" y="514826"/>
                    </a:cubicBezTo>
                    <a:cubicBezTo>
                      <a:pt x="443389" y="514826"/>
                      <a:pt x="451961" y="508159"/>
                      <a:pt x="453866" y="499586"/>
                    </a:cubicBezTo>
                    <a:lnTo>
                      <a:pt x="750094" y="499586"/>
                    </a:lnTo>
                    <a:lnTo>
                      <a:pt x="817721" y="567214"/>
                    </a:lnTo>
                    <a:lnTo>
                      <a:pt x="360521" y="567214"/>
                    </a:lnTo>
                    <a:cubicBezTo>
                      <a:pt x="357664" y="558641"/>
                      <a:pt x="350044" y="551974"/>
                      <a:pt x="340519" y="551974"/>
                    </a:cubicBezTo>
                    <a:cubicBezTo>
                      <a:pt x="329089" y="551974"/>
                      <a:pt x="319564" y="561499"/>
                      <a:pt x="319564" y="572929"/>
                    </a:cubicBezTo>
                    <a:cubicBezTo>
                      <a:pt x="319564" y="584359"/>
                      <a:pt x="329089" y="593884"/>
                      <a:pt x="340519" y="593884"/>
                    </a:cubicBezTo>
                    <a:cubicBezTo>
                      <a:pt x="350044" y="593884"/>
                      <a:pt x="358616" y="587216"/>
                      <a:pt x="360521" y="578644"/>
                    </a:cubicBezTo>
                    <a:lnTo>
                      <a:pt x="1054894" y="578644"/>
                    </a:lnTo>
                    <a:lnTo>
                      <a:pt x="1191101" y="714851"/>
                    </a:lnTo>
                    <a:lnTo>
                      <a:pt x="48101" y="714851"/>
                    </a:lnTo>
                    <a:cubicBezTo>
                      <a:pt x="45244" y="706279"/>
                      <a:pt x="37624" y="699611"/>
                      <a:pt x="28099" y="699611"/>
                    </a:cubicBezTo>
                    <a:cubicBezTo>
                      <a:pt x="16669" y="699611"/>
                      <a:pt x="7144" y="709136"/>
                      <a:pt x="7144" y="720566"/>
                    </a:cubicBezTo>
                    <a:cubicBezTo>
                      <a:pt x="7144" y="731996"/>
                      <a:pt x="16669" y="741521"/>
                      <a:pt x="28099" y="741521"/>
                    </a:cubicBezTo>
                    <a:cubicBezTo>
                      <a:pt x="37624" y="741521"/>
                      <a:pt x="46196" y="734854"/>
                      <a:pt x="48101" y="726281"/>
                    </a:cubicBezTo>
                    <a:lnTo>
                      <a:pt x="1376839" y="726281"/>
                    </a:lnTo>
                    <a:lnTo>
                      <a:pt x="1540669" y="561499"/>
                    </a:lnTo>
                    <a:lnTo>
                      <a:pt x="2015014" y="561499"/>
                    </a:lnTo>
                    <a:lnTo>
                      <a:pt x="2159794" y="417671"/>
                    </a:lnTo>
                    <a:lnTo>
                      <a:pt x="2308384" y="417671"/>
                    </a:lnTo>
                    <a:lnTo>
                      <a:pt x="2364581" y="473869"/>
                    </a:lnTo>
                    <a:cubicBezTo>
                      <a:pt x="2359819" y="481489"/>
                      <a:pt x="2360771" y="491966"/>
                      <a:pt x="2368391" y="499586"/>
                    </a:cubicBezTo>
                    <a:cubicBezTo>
                      <a:pt x="2376964" y="508159"/>
                      <a:pt x="2390299" y="508159"/>
                      <a:pt x="2397919" y="499586"/>
                    </a:cubicBezTo>
                    <a:cubicBezTo>
                      <a:pt x="2406491" y="491014"/>
                      <a:pt x="2406491" y="477679"/>
                      <a:pt x="2397919" y="470059"/>
                    </a:cubicBezTo>
                    <a:cubicBezTo>
                      <a:pt x="2391251" y="463391"/>
                      <a:pt x="2380774" y="462439"/>
                      <a:pt x="2372201" y="466249"/>
                    </a:cubicBezTo>
                    <a:lnTo>
                      <a:pt x="2313146" y="407194"/>
                    </a:lnTo>
                    <a:lnTo>
                      <a:pt x="2170271" y="407194"/>
                    </a:lnTo>
                    <a:lnTo>
                      <a:pt x="2283619" y="293846"/>
                    </a:lnTo>
                    <a:lnTo>
                      <a:pt x="2572226" y="293846"/>
                    </a:lnTo>
                    <a:lnTo>
                      <a:pt x="2771299" y="94774"/>
                    </a:lnTo>
                    <a:lnTo>
                      <a:pt x="2959894" y="94774"/>
                    </a:lnTo>
                    <a:lnTo>
                      <a:pt x="3020854" y="33814"/>
                    </a:lnTo>
                    <a:lnTo>
                      <a:pt x="3520916" y="33814"/>
                    </a:lnTo>
                    <a:cubicBezTo>
                      <a:pt x="3523774" y="42386"/>
                      <a:pt x="3531394" y="49054"/>
                      <a:pt x="3540919" y="49054"/>
                    </a:cubicBezTo>
                    <a:cubicBezTo>
                      <a:pt x="3552349" y="49054"/>
                      <a:pt x="3561874" y="39529"/>
                      <a:pt x="3561874" y="28099"/>
                    </a:cubicBezTo>
                    <a:cubicBezTo>
                      <a:pt x="3561874" y="16669"/>
                      <a:pt x="3552349" y="7144"/>
                      <a:pt x="3540919" y="7144"/>
                    </a:cubicBezTo>
                    <a:cubicBezTo>
                      <a:pt x="3531394" y="7144"/>
                      <a:pt x="3522821" y="13811"/>
                      <a:pt x="3520916" y="22384"/>
                    </a:cubicBezTo>
                    <a:lnTo>
                      <a:pt x="3016091" y="22384"/>
                    </a:lnTo>
                    <a:lnTo>
                      <a:pt x="2955131" y="83344"/>
                    </a:lnTo>
                    <a:lnTo>
                      <a:pt x="2767489" y="83344"/>
                    </a:lnTo>
                    <a:lnTo>
                      <a:pt x="2567464" y="28241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31" name="Google Shape;231;p1"/>
              <p:cNvSpPr/>
              <p:nvPr/>
            </p:nvSpPr>
            <p:spPr>
              <a:xfrm>
                <a:off x="7533182" y="1351307"/>
                <a:ext cx="3552825" cy="771525"/>
              </a:xfrm>
              <a:custGeom>
                <a:avLst/>
                <a:gdLst/>
                <a:ahLst/>
                <a:cxnLst/>
                <a:rect l="l" t="t" r="r" b="b"/>
                <a:pathLst>
                  <a:path w="3552825" h="771525" extrusionOk="0">
                    <a:moveTo>
                      <a:pt x="271939" y="772954"/>
                    </a:moveTo>
                    <a:cubicBezTo>
                      <a:pt x="254794" y="772954"/>
                      <a:pt x="241459" y="759619"/>
                      <a:pt x="241459" y="742474"/>
                    </a:cubicBezTo>
                    <a:cubicBezTo>
                      <a:pt x="241459" y="725329"/>
                      <a:pt x="254794" y="711994"/>
                      <a:pt x="271939" y="711994"/>
                    </a:cubicBezTo>
                    <a:cubicBezTo>
                      <a:pt x="283369" y="711994"/>
                      <a:pt x="292894" y="717709"/>
                      <a:pt x="298609" y="727234"/>
                    </a:cubicBezTo>
                    <a:lnTo>
                      <a:pt x="817721" y="727234"/>
                    </a:lnTo>
                    <a:lnTo>
                      <a:pt x="890111" y="653891"/>
                    </a:lnTo>
                    <a:lnTo>
                      <a:pt x="64294" y="653891"/>
                    </a:lnTo>
                    <a:cubicBezTo>
                      <a:pt x="58579" y="663416"/>
                      <a:pt x="49054" y="669131"/>
                      <a:pt x="37624" y="669131"/>
                    </a:cubicBezTo>
                    <a:cubicBezTo>
                      <a:pt x="20479" y="669131"/>
                      <a:pt x="7144" y="655796"/>
                      <a:pt x="7144" y="638651"/>
                    </a:cubicBezTo>
                    <a:cubicBezTo>
                      <a:pt x="7144" y="621506"/>
                      <a:pt x="20479" y="608171"/>
                      <a:pt x="37624" y="608171"/>
                    </a:cubicBezTo>
                    <a:cubicBezTo>
                      <a:pt x="49054" y="608171"/>
                      <a:pt x="58579" y="613886"/>
                      <a:pt x="64294" y="623411"/>
                    </a:cubicBezTo>
                    <a:lnTo>
                      <a:pt x="1397794" y="623411"/>
                    </a:lnTo>
                    <a:lnTo>
                      <a:pt x="1762601" y="258604"/>
                    </a:lnTo>
                    <a:lnTo>
                      <a:pt x="2255044" y="258604"/>
                    </a:lnTo>
                    <a:lnTo>
                      <a:pt x="2179796" y="183356"/>
                    </a:lnTo>
                    <a:lnTo>
                      <a:pt x="1637824" y="183356"/>
                    </a:lnTo>
                    <a:lnTo>
                      <a:pt x="1289209" y="531971"/>
                    </a:lnTo>
                    <a:lnTo>
                      <a:pt x="803434" y="531971"/>
                    </a:lnTo>
                    <a:cubicBezTo>
                      <a:pt x="797719" y="541496"/>
                      <a:pt x="788194" y="547211"/>
                      <a:pt x="776764" y="547211"/>
                    </a:cubicBezTo>
                    <a:cubicBezTo>
                      <a:pt x="759619" y="547211"/>
                      <a:pt x="746284" y="533876"/>
                      <a:pt x="746284" y="516731"/>
                    </a:cubicBezTo>
                    <a:cubicBezTo>
                      <a:pt x="746284" y="499586"/>
                      <a:pt x="759619" y="486251"/>
                      <a:pt x="776764" y="486251"/>
                    </a:cubicBezTo>
                    <a:cubicBezTo>
                      <a:pt x="788194" y="486251"/>
                      <a:pt x="797719" y="491966"/>
                      <a:pt x="803434" y="501491"/>
                    </a:cubicBezTo>
                    <a:lnTo>
                      <a:pt x="1117759" y="501491"/>
                    </a:lnTo>
                    <a:lnTo>
                      <a:pt x="1021556" y="405289"/>
                    </a:lnTo>
                    <a:lnTo>
                      <a:pt x="211931" y="405289"/>
                    </a:lnTo>
                    <a:lnTo>
                      <a:pt x="100489" y="294799"/>
                    </a:lnTo>
                    <a:cubicBezTo>
                      <a:pt x="97631" y="295751"/>
                      <a:pt x="94774" y="295751"/>
                      <a:pt x="91916" y="295751"/>
                    </a:cubicBezTo>
                    <a:cubicBezTo>
                      <a:pt x="83344" y="295751"/>
                      <a:pt x="75724" y="292894"/>
                      <a:pt x="70009" y="287179"/>
                    </a:cubicBezTo>
                    <a:cubicBezTo>
                      <a:pt x="57626" y="274796"/>
                      <a:pt x="57626" y="255746"/>
                      <a:pt x="70009" y="243364"/>
                    </a:cubicBezTo>
                    <a:cubicBezTo>
                      <a:pt x="75724" y="237649"/>
                      <a:pt x="83344" y="234791"/>
                      <a:pt x="91916" y="234791"/>
                    </a:cubicBezTo>
                    <a:cubicBezTo>
                      <a:pt x="100489" y="234791"/>
                      <a:pt x="108109" y="237649"/>
                      <a:pt x="113824" y="243364"/>
                    </a:cubicBezTo>
                    <a:cubicBezTo>
                      <a:pt x="121444" y="250984"/>
                      <a:pt x="124301" y="262414"/>
                      <a:pt x="121444" y="272891"/>
                    </a:cubicBezTo>
                    <a:lnTo>
                      <a:pt x="224314" y="375761"/>
                    </a:lnTo>
                    <a:lnTo>
                      <a:pt x="1033939" y="375761"/>
                    </a:lnTo>
                    <a:lnTo>
                      <a:pt x="1160621" y="502444"/>
                    </a:lnTo>
                    <a:lnTo>
                      <a:pt x="1276826" y="502444"/>
                    </a:lnTo>
                    <a:lnTo>
                      <a:pt x="1625441" y="153829"/>
                    </a:lnTo>
                    <a:lnTo>
                      <a:pt x="2193131" y="153829"/>
                    </a:lnTo>
                    <a:lnTo>
                      <a:pt x="2298859" y="259556"/>
                    </a:lnTo>
                    <a:lnTo>
                      <a:pt x="2721769" y="259556"/>
                    </a:lnTo>
                    <a:lnTo>
                      <a:pt x="2973229" y="7144"/>
                    </a:lnTo>
                    <a:lnTo>
                      <a:pt x="3548539" y="7144"/>
                    </a:lnTo>
                    <a:lnTo>
                      <a:pt x="3548539" y="37624"/>
                    </a:lnTo>
                    <a:lnTo>
                      <a:pt x="2985611" y="37624"/>
                    </a:lnTo>
                    <a:lnTo>
                      <a:pt x="2733199" y="290036"/>
                    </a:lnTo>
                    <a:lnTo>
                      <a:pt x="1774984" y="290036"/>
                    </a:lnTo>
                    <a:lnTo>
                      <a:pt x="1635919" y="429101"/>
                    </a:lnTo>
                    <a:lnTo>
                      <a:pt x="1871186" y="429101"/>
                    </a:lnTo>
                    <a:lnTo>
                      <a:pt x="1968341" y="526256"/>
                    </a:lnTo>
                    <a:cubicBezTo>
                      <a:pt x="1971199" y="525304"/>
                      <a:pt x="1974056" y="525304"/>
                      <a:pt x="1976914" y="525304"/>
                    </a:cubicBezTo>
                    <a:cubicBezTo>
                      <a:pt x="1985486" y="525304"/>
                      <a:pt x="1993106" y="528161"/>
                      <a:pt x="1998821" y="533876"/>
                    </a:cubicBezTo>
                    <a:cubicBezTo>
                      <a:pt x="2004536" y="539591"/>
                      <a:pt x="2007394" y="547211"/>
                      <a:pt x="2007394" y="555784"/>
                    </a:cubicBezTo>
                    <a:cubicBezTo>
                      <a:pt x="2007394" y="564356"/>
                      <a:pt x="2004536" y="571976"/>
                      <a:pt x="1998821" y="577691"/>
                    </a:cubicBezTo>
                    <a:cubicBezTo>
                      <a:pt x="1993106" y="583406"/>
                      <a:pt x="1985486" y="586264"/>
                      <a:pt x="1976914" y="586264"/>
                    </a:cubicBezTo>
                    <a:cubicBezTo>
                      <a:pt x="1968341" y="586264"/>
                      <a:pt x="1960721" y="583406"/>
                      <a:pt x="1955006" y="577691"/>
                    </a:cubicBezTo>
                    <a:cubicBezTo>
                      <a:pt x="1947386" y="570071"/>
                      <a:pt x="1944529" y="558641"/>
                      <a:pt x="1947386" y="548164"/>
                    </a:cubicBezTo>
                    <a:lnTo>
                      <a:pt x="1859756" y="460534"/>
                    </a:lnTo>
                    <a:lnTo>
                      <a:pt x="1606391" y="460534"/>
                    </a:lnTo>
                    <a:lnTo>
                      <a:pt x="1410176" y="654844"/>
                    </a:lnTo>
                    <a:lnTo>
                      <a:pt x="932974" y="654844"/>
                    </a:lnTo>
                    <a:lnTo>
                      <a:pt x="830104" y="757714"/>
                    </a:lnTo>
                    <a:lnTo>
                      <a:pt x="298609" y="757714"/>
                    </a:lnTo>
                    <a:cubicBezTo>
                      <a:pt x="292894" y="767239"/>
                      <a:pt x="283369" y="772954"/>
                      <a:pt x="271939" y="7729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32" name="Google Shape;232;p1"/>
              <p:cNvSpPr/>
              <p:nvPr/>
            </p:nvSpPr>
            <p:spPr>
              <a:xfrm>
                <a:off x="7543660" y="1360832"/>
                <a:ext cx="3533775" cy="752475"/>
              </a:xfrm>
              <a:custGeom>
                <a:avLst/>
                <a:gdLst/>
                <a:ahLst/>
                <a:cxnLst/>
                <a:rect l="l" t="t" r="r" b="b"/>
                <a:pathLst>
                  <a:path w="3533775" h="752475" extrusionOk="0">
                    <a:moveTo>
                      <a:pt x="903446" y="634841"/>
                    </a:moveTo>
                    <a:lnTo>
                      <a:pt x="812006" y="727234"/>
                    </a:lnTo>
                    <a:lnTo>
                      <a:pt x="281464" y="727234"/>
                    </a:lnTo>
                    <a:cubicBezTo>
                      <a:pt x="278606" y="718661"/>
                      <a:pt x="270986" y="711994"/>
                      <a:pt x="261461" y="711994"/>
                    </a:cubicBezTo>
                    <a:cubicBezTo>
                      <a:pt x="250031" y="711994"/>
                      <a:pt x="240506" y="721519"/>
                      <a:pt x="240506" y="732949"/>
                    </a:cubicBezTo>
                    <a:cubicBezTo>
                      <a:pt x="240506" y="744379"/>
                      <a:pt x="250031" y="753904"/>
                      <a:pt x="261461" y="753904"/>
                    </a:cubicBezTo>
                    <a:cubicBezTo>
                      <a:pt x="270986" y="753904"/>
                      <a:pt x="279559" y="747236"/>
                      <a:pt x="281464" y="738664"/>
                    </a:cubicBezTo>
                    <a:lnTo>
                      <a:pt x="815816" y="738664"/>
                    </a:lnTo>
                    <a:lnTo>
                      <a:pt x="918686" y="635794"/>
                    </a:lnTo>
                    <a:lnTo>
                      <a:pt x="917734" y="634841"/>
                    </a:lnTo>
                    <a:lnTo>
                      <a:pt x="1395889" y="634841"/>
                    </a:lnTo>
                    <a:lnTo>
                      <a:pt x="1591151" y="439579"/>
                    </a:lnTo>
                    <a:lnTo>
                      <a:pt x="1852136" y="439579"/>
                    </a:lnTo>
                    <a:lnTo>
                      <a:pt x="1947386" y="534829"/>
                    </a:lnTo>
                    <a:cubicBezTo>
                      <a:pt x="1942624" y="542449"/>
                      <a:pt x="1943576" y="552926"/>
                      <a:pt x="1951196" y="560546"/>
                    </a:cubicBezTo>
                    <a:cubicBezTo>
                      <a:pt x="1959769" y="569119"/>
                      <a:pt x="1973104" y="569119"/>
                      <a:pt x="1980724" y="560546"/>
                    </a:cubicBezTo>
                    <a:cubicBezTo>
                      <a:pt x="1989296" y="551974"/>
                      <a:pt x="1989296" y="538639"/>
                      <a:pt x="1980724" y="531019"/>
                    </a:cubicBezTo>
                    <a:cubicBezTo>
                      <a:pt x="1974056" y="524351"/>
                      <a:pt x="1963579" y="523399"/>
                      <a:pt x="1955006" y="527209"/>
                    </a:cubicBezTo>
                    <a:lnTo>
                      <a:pt x="1856899" y="429101"/>
                    </a:lnTo>
                    <a:lnTo>
                      <a:pt x="1602581" y="429101"/>
                    </a:lnTo>
                    <a:lnTo>
                      <a:pt x="1760696" y="270986"/>
                    </a:lnTo>
                    <a:lnTo>
                      <a:pt x="2718911" y="270986"/>
                    </a:lnTo>
                    <a:lnTo>
                      <a:pt x="2971324" y="18574"/>
                    </a:lnTo>
                    <a:lnTo>
                      <a:pt x="3528536" y="18574"/>
                    </a:lnTo>
                    <a:lnTo>
                      <a:pt x="3528536" y="7144"/>
                    </a:lnTo>
                    <a:lnTo>
                      <a:pt x="2966561" y="7144"/>
                    </a:lnTo>
                    <a:lnTo>
                      <a:pt x="2714149" y="259556"/>
                    </a:lnTo>
                    <a:lnTo>
                      <a:pt x="2282666" y="259556"/>
                    </a:lnTo>
                    <a:lnTo>
                      <a:pt x="2282666" y="259556"/>
                    </a:lnTo>
                    <a:lnTo>
                      <a:pt x="2177891" y="153829"/>
                    </a:lnTo>
                    <a:lnTo>
                      <a:pt x="1617821" y="153829"/>
                    </a:lnTo>
                    <a:lnTo>
                      <a:pt x="1270159" y="502444"/>
                    </a:lnTo>
                    <a:lnTo>
                      <a:pt x="1146334" y="502444"/>
                    </a:lnTo>
                    <a:lnTo>
                      <a:pt x="1020604" y="376714"/>
                    </a:lnTo>
                    <a:lnTo>
                      <a:pt x="210979" y="376714"/>
                    </a:lnTo>
                    <a:lnTo>
                      <a:pt x="100489" y="266224"/>
                    </a:lnTo>
                    <a:cubicBezTo>
                      <a:pt x="105251" y="258604"/>
                      <a:pt x="104299" y="248126"/>
                      <a:pt x="96679" y="240506"/>
                    </a:cubicBezTo>
                    <a:cubicBezTo>
                      <a:pt x="88106" y="231934"/>
                      <a:pt x="74771" y="231934"/>
                      <a:pt x="67151" y="240506"/>
                    </a:cubicBezTo>
                    <a:cubicBezTo>
                      <a:pt x="58579" y="249079"/>
                      <a:pt x="58579" y="262414"/>
                      <a:pt x="67151" y="270034"/>
                    </a:cubicBezTo>
                    <a:cubicBezTo>
                      <a:pt x="73819" y="276701"/>
                      <a:pt x="84296" y="277654"/>
                      <a:pt x="92869" y="273844"/>
                    </a:cubicBezTo>
                    <a:lnTo>
                      <a:pt x="206216" y="387191"/>
                    </a:lnTo>
                    <a:lnTo>
                      <a:pt x="1015841" y="387191"/>
                    </a:lnTo>
                    <a:lnTo>
                      <a:pt x="1130141" y="502444"/>
                    </a:lnTo>
                    <a:lnTo>
                      <a:pt x="786289" y="502444"/>
                    </a:lnTo>
                    <a:cubicBezTo>
                      <a:pt x="783431" y="493871"/>
                      <a:pt x="775811" y="487204"/>
                      <a:pt x="766286" y="487204"/>
                    </a:cubicBezTo>
                    <a:cubicBezTo>
                      <a:pt x="754856" y="487204"/>
                      <a:pt x="745331" y="496729"/>
                      <a:pt x="745331" y="508159"/>
                    </a:cubicBezTo>
                    <a:cubicBezTo>
                      <a:pt x="745331" y="519589"/>
                      <a:pt x="754856" y="529114"/>
                      <a:pt x="766286" y="529114"/>
                    </a:cubicBezTo>
                    <a:cubicBezTo>
                      <a:pt x="775811" y="529114"/>
                      <a:pt x="784384" y="522446"/>
                      <a:pt x="786289" y="513874"/>
                    </a:cubicBezTo>
                    <a:lnTo>
                      <a:pt x="1274921" y="513874"/>
                    </a:lnTo>
                    <a:lnTo>
                      <a:pt x="1623536" y="165259"/>
                    </a:lnTo>
                    <a:lnTo>
                      <a:pt x="2174081" y="165259"/>
                    </a:lnTo>
                    <a:lnTo>
                      <a:pt x="2268379" y="259556"/>
                    </a:lnTo>
                    <a:lnTo>
                      <a:pt x="1756886" y="259556"/>
                    </a:lnTo>
                    <a:lnTo>
                      <a:pt x="1392079" y="624364"/>
                    </a:lnTo>
                    <a:lnTo>
                      <a:pt x="48101" y="624364"/>
                    </a:lnTo>
                    <a:cubicBezTo>
                      <a:pt x="45244" y="615791"/>
                      <a:pt x="37624" y="609124"/>
                      <a:pt x="28099" y="609124"/>
                    </a:cubicBezTo>
                    <a:cubicBezTo>
                      <a:pt x="16669" y="609124"/>
                      <a:pt x="7144" y="618649"/>
                      <a:pt x="7144" y="630079"/>
                    </a:cubicBezTo>
                    <a:cubicBezTo>
                      <a:pt x="7144" y="641509"/>
                      <a:pt x="16669" y="651034"/>
                      <a:pt x="28099" y="651034"/>
                    </a:cubicBezTo>
                    <a:cubicBezTo>
                      <a:pt x="37624" y="651034"/>
                      <a:pt x="46196" y="644366"/>
                      <a:pt x="48101" y="635794"/>
                    </a:cubicBezTo>
                    <a:lnTo>
                      <a:pt x="903446" y="63579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33" name="Google Shape;233;p1"/>
              <p:cNvSpPr/>
              <p:nvPr/>
            </p:nvSpPr>
            <p:spPr>
              <a:xfrm>
                <a:off x="7588427" y="1653250"/>
                <a:ext cx="4210050" cy="1152525"/>
              </a:xfrm>
              <a:custGeom>
                <a:avLst/>
                <a:gdLst/>
                <a:ahLst/>
                <a:cxnLst/>
                <a:rect l="l" t="t" r="r" b="b"/>
                <a:pathLst>
                  <a:path w="4210050" h="1152525" extrusionOk="0">
                    <a:moveTo>
                      <a:pt x="37624" y="1153954"/>
                    </a:moveTo>
                    <a:cubicBezTo>
                      <a:pt x="29051" y="1153954"/>
                      <a:pt x="21431" y="1151096"/>
                      <a:pt x="15716" y="1145381"/>
                    </a:cubicBezTo>
                    <a:cubicBezTo>
                      <a:pt x="10001" y="1139666"/>
                      <a:pt x="7144" y="1132046"/>
                      <a:pt x="7144" y="1123474"/>
                    </a:cubicBezTo>
                    <a:cubicBezTo>
                      <a:pt x="7144" y="1114901"/>
                      <a:pt x="10001" y="1107281"/>
                      <a:pt x="16669" y="1101566"/>
                    </a:cubicBezTo>
                    <a:cubicBezTo>
                      <a:pt x="22384" y="1095851"/>
                      <a:pt x="30004" y="1092994"/>
                      <a:pt x="38576" y="1092994"/>
                    </a:cubicBezTo>
                    <a:cubicBezTo>
                      <a:pt x="41434" y="1092994"/>
                      <a:pt x="44291" y="1092994"/>
                      <a:pt x="47149" y="1093946"/>
                    </a:cubicBezTo>
                    <a:lnTo>
                      <a:pt x="185261" y="955834"/>
                    </a:lnTo>
                    <a:lnTo>
                      <a:pt x="1015841" y="955834"/>
                    </a:lnTo>
                    <a:lnTo>
                      <a:pt x="1182529" y="789146"/>
                    </a:lnTo>
                    <a:lnTo>
                      <a:pt x="524351" y="789146"/>
                    </a:lnTo>
                    <a:lnTo>
                      <a:pt x="455771" y="720566"/>
                    </a:lnTo>
                    <a:cubicBezTo>
                      <a:pt x="452914" y="721519"/>
                      <a:pt x="450056" y="721519"/>
                      <a:pt x="447199" y="721519"/>
                    </a:cubicBezTo>
                    <a:cubicBezTo>
                      <a:pt x="438626" y="721519"/>
                      <a:pt x="431006" y="718661"/>
                      <a:pt x="425291" y="712946"/>
                    </a:cubicBezTo>
                    <a:cubicBezTo>
                      <a:pt x="419576" y="707231"/>
                      <a:pt x="416719" y="699611"/>
                      <a:pt x="416719" y="691039"/>
                    </a:cubicBezTo>
                    <a:cubicBezTo>
                      <a:pt x="416719" y="682466"/>
                      <a:pt x="419576" y="674846"/>
                      <a:pt x="425291" y="669131"/>
                    </a:cubicBezTo>
                    <a:cubicBezTo>
                      <a:pt x="431006" y="663416"/>
                      <a:pt x="438626" y="660559"/>
                      <a:pt x="447199" y="660559"/>
                    </a:cubicBezTo>
                    <a:cubicBezTo>
                      <a:pt x="455771" y="660559"/>
                      <a:pt x="463391" y="663416"/>
                      <a:pt x="469106" y="669131"/>
                    </a:cubicBezTo>
                    <a:cubicBezTo>
                      <a:pt x="476726" y="676751"/>
                      <a:pt x="479584" y="688181"/>
                      <a:pt x="476726" y="698659"/>
                    </a:cubicBezTo>
                    <a:lnTo>
                      <a:pt x="536734" y="758666"/>
                    </a:lnTo>
                    <a:lnTo>
                      <a:pt x="1423511" y="758666"/>
                    </a:lnTo>
                    <a:lnTo>
                      <a:pt x="1546384" y="881539"/>
                    </a:lnTo>
                    <a:lnTo>
                      <a:pt x="1890236" y="881539"/>
                    </a:lnTo>
                    <a:lnTo>
                      <a:pt x="1800701" y="792004"/>
                    </a:lnTo>
                    <a:lnTo>
                      <a:pt x="1578769" y="792004"/>
                    </a:lnTo>
                    <a:cubicBezTo>
                      <a:pt x="1573054" y="801529"/>
                      <a:pt x="1563529" y="807244"/>
                      <a:pt x="1552099" y="807244"/>
                    </a:cubicBezTo>
                    <a:cubicBezTo>
                      <a:pt x="1534954" y="807244"/>
                      <a:pt x="1521619" y="793909"/>
                      <a:pt x="1521619" y="776764"/>
                    </a:cubicBezTo>
                    <a:cubicBezTo>
                      <a:pt x="1521619" y="759619"/>
                      <a:pt x="1534954" y="746284"/>
                      <a:pt x="1552099" y="746284"/>
                    </a:cubicBezTo>
                    <a:cubicBezTo>
                      <a:pt x="1563529" y="746284"/>
                      <a:pt x="1573054" y="751999"/>
                      <a:pt x="1578769" y="761524"/>
                    </a:cubicBezTo>
                    <a:lnTo>
                      <a:pt x="1813084" y="761524"/>
                    </a:lnTo>
                    <a:lnTo>
                      <a:pt x="1932146" y="880586"/>
                    </a:lnTo>
                    <a:lnTo>
                      <a:pt x="2062639" y="880586"/>
                    </a:lnTo>
                    <a:lnTo>
                      <a:pt x="2237899" y="705326"/>
                    </a:lnTo>
                    <a:lnTo>
                      <a:pt x="2118836" y="705326"/>
                    </a:lnTo>
                    <a:lnTo>
                      <a:pt x="2095024" y="729139"/>
                    </a:lnTo>
                    <a:cubicBezTo>
                      <a:pt x="2097881" y="739616"/>
                      <a:pt x="2095024" y="751046"/>
                      <a:pt x="2087404" y="758666"/>
                    </a:cubicBezTo>
                    <a:cubicBezTo>
                      <a:pt x="2081689" y="764381"/>
                      <a:pt x="2074069" y="767239"/>
                      <a:pt x="2065496" y="767239"/>
                    </a:cubicBezTo>
                    <a:cubicBezTo>
                      <a:pt x="2056924" y="767239"/>
                      <a:pt x="2049304" y="764381"/>
                      <a:pt x="2043589" y="758666"/>
                    </a:cubicBezTo>
                    <a:cubicBezTo>
                      <a:pt x="2037874" y="752951"/>
                      <a:pt x="2035016" y="745331"/>
                      <a:pt x="2035016" y="736759"/>
                    </a:cubicBezTo>
                    <a:cubicBezTo>
                      <a:pt x="2035016" y="728186"/>
                      <a:pt x="2037874" y="720566"/>
                      <a:pt x="2043589" y="714851"/>
                    </a:cubicBezTo>
                    <a:cubicBezTo>
                      <a:pt x="2049304" y="709136"/>
                      <a:pt x="2056924" y="706279"/>
                      <a:pt x="2065496" y="706279"/>
                    </a:cubicBezTo>
                    <a:cubicBezTo>
                      <a:pt x="2068354" y="706279"/>
                      <a:pt x="2071211" y="706279"/>
                      <a:pt x="2074069" y="707231"/>
                    </a:cubicBezTo>
                    <a:lnTo>
                      <a:pt x="2107406" y="673894"/>
                    </a:lnTo>
                    <a:lnTo>
                      <a:pt x="2380774" y="673894"/>
                    </a:lnTo>
                    <a:lnTo>
                      <a:pt x="2480786" y="573881"/>
                    </a:lnTo>
                    <a:lnTo>
                      <a:pt x="2959894" y="573881"/>
                    </a:lnTo>
                    <a:lnTo>
                      <a:pt x="3093244" y="440531"/>
                    </a:lnTo>
                    <a:lnTo>
                      <a:pt x="3409474" y="440531"/>
                    </a:lnTo>
                    <a:lnTo>
                      <a:pt x="3698081" y="151924"/>
                    </a:lnTo>
                    <a:lnTo>
                      <a:pt x="3527584" y="151924"/>
                    </a:lnTo>
                    <a:lnTo>
                      <a:pt x="3337084" y="342424"/>
                    </a:lnTo>
                    <a:lnTo>
                      <a:pt x="3170396" y="342424"/>
                    </a:lnTo>
                    <a:cubicBezTo>
                      <a:pt x="3164681" y="351949"/>
                      <a:pt x="3155156" y="357664"/>
                      <a:pt x="3143726" y="357664"/>
                    </a:cubicBezTo>
                    <a:cubicBezTo>
                      <a:pt x="3126581" y="357664"/>
                      <a:pt x="3113246" y="344329"/>
                      <a:pt x="3113246" y="327184"/>
                    </a:cubicBezTo>
                    <a:cubicBezTo>
                      <a:pt x="3113246" y="310039"/>
                      <a:pt x="3126581" y="296704"/>
                      <a:pt x="3143726" y="296704"/>
                    </a:cubicBezTo>
                    <a:cubicBezTo>
                      <a:pt x="3155156" y="296704"/>
                      <a:pt x="3164681" y="302419"/>
                      <a:pt x="3170396" y="311944"/>
                    </a:cubicBezTo>
                    <a:lnTo>
                      <a:pt x="3323749" y="311944"/>
                    </a:lnTo>
                    <a:lnTo>
                      <a:pt x="3514249" y="121444"/>
                    </a:lnTo>
                    <a:lnTo>
                      <a:pt x="3727609" y="121444"/>
                    </a:lnTo>
                    <a:lnTo>
                      <a:pt x="3841909" y="7144"/>
                    </a:lnTo>
                    <a:lnTo>
                      <a:pt x="4072414" y="7144"/>
                    </a:lnTo>
                    <a:lnTo>
                      <a:pt x="4172426" y="107156"/>
                    </a:lnTo>
                    <a:cubicBezTo>
                      <a:pt x="4175284" y="106204"/>
                      <a:pt x="4178141" y="106204"/>
                      <a:pt x="4180999" y="106204"/>
                    </a:cubicBezTo>
                    <a:cubicBezTo>
                      <a:pt x="4189571" y="106204"/>
                      <a:pt x="4197192" y="109061"/>
                      <a:pt x="4202906" y="114776"/>
                    </a:cubicBezTo>
                    <a:cubicBezTo>
                      <a:pt x="4208621" y="120491"/>
                      <a:pt x="4211479" y="128111"/>
                      <a:pt x="4211479" y="136684"/>
                    </a:cubicBezTo>
                    <a:cubicBezTo>
                      <a:pt x="4211479" y="145256"/>
                      <a:pt x="4208621" y="152876"/>
                      <a:pt x="4202906" y="158591"/>
                    </a:cubicBezTo>
                    <a:cubicBezTo>
                      <a:pt x="4197192" y="164306"/>
                      <a:pt x="4189571" y="167164"/>
                      <a:pt x="4180999" y="167164"/>
                    </a:cubicBezTo>
                    <a:cubicBezTo>
                      <a:pt x="4172426" y="167164"/>
                      <a:pt x="4164806" y="164306"/>
                      <a:pt x="4159091" y="158591"/>
                    </a:cubicBezTo>
                    <a:cubicBezTo>
                      <a:pt x="4151471" y="150971"/>
                      <a:pt x="4148614" y="139541"/>
                      <a:pt x="4151471" y="129064"/>
                    </a:cubicBezTo>
                    <a:lnTo>
                      <a:pt x="4060984" y="38576"/>
                    </a:lnTo>
                    <a:lnTo>
                      <a:pt x="3856196" y="38576"/>
                    </a:lnTo>
                    <a:lnTo>
                      <a:pt x="3422809" y="471964"/>
                    </a:lnTo>
                    <a:lnTo>
                      <a:pt x="3104674" y="471964"/>
                    </a:lnTo>
                    <a:lnTo>
                      <a:pt x="2767489" y="809149"/>
                    </a:lnTo>
                    <a:lnTo>
                      <a:pt x="2343626" y="809149"/>
                    </a:lnTo>
                    <a:cubicBezTo>
                      <a:pt x="2337911" y="818674"/>
                      <a:pt x="2328386" y="824389"/>
                      <a:pt x="2316956" y="824389"/>
                    </a:cubicBezTo>
                    <a:cubicBezTo>
                      <a:pt x="2299811" y="824389"/>
                      <a:pt x="2286476" y="811054"/>
                      <a:pt x="2286476" y="793909"/>
                    </a:cubicBezTo>
                    <a:cubicBezTo>
                      <a:pt x="2286476" y="776764"/>
                      <a:pt x="2299811" y="763429"/>
                      <a:pt x="2316956" y="763429"/>
                    </a:cubicBezTo>
                    <a:cubicBezTo>
                      <a:pt x="2328386" y="763429"/>
                      <a:pt x="2337911" y="769144"/>
                      <a:pt x="2343626" y="778669"/>
                    </a:cubicBezTo>
                    <a:lnTo>
                      <a:pt x="2755106" y="778669"/>
                    </a:lnTo>
                    <a:lnTo>
                      <a:pt x="2928461" y="605314"/>
                    </a:lnTo>
                    <a:lnTo>
                      <a:pt x="2492216" y="605314"/>
                    </a:lnTo>
                    <a:lnTo>
                      <a:pt x="2392204" y="705326"/>
                    </a:lnTo>
                    <a:lnTo>
                      <a:pt x="2279809" y="705326"/>
                    </a:lnTo>
                    <a:lnTo>
                      <a:pt x="2075021" y="910114"/>
                    </a:lnTo>
                    <a:lnTo>
                      <a:pt x="1533049" y="910114"/>
                    </a:lnTo>
                    <a:lnTo>
                      <a:pt x="1410176" y="787241"/>
                    </a:lnTo>
                    <a:lnTo>
                      <a:pt x="1222534" y="787241"/>
                    </a:lnTo>
                    <a:lnTo>
                      <a:pt x="1026319" y="983456"/>
                    </a:lnTo>
                    <a:lnTo>
                      <a:pt x="195739" y="983456"/>
                    </a:lnTo>
                    <a:lnTo>
                      <a:pt x="67151" y="1114901"/>
                    </a:lnTo>
                    <a:cubicBezTo>
                      <a:pt x="70009" y="1125379"/>
                      <a:pt x="67151" y="1136809"/>
                      <a:pt x="59531" y="1144429"/>
                    </a:cubicBezTo>
                    <a:cubicBezTo>
                      <a:pt x="52864" y="1150144"/>
                      <a:pt x="45244" y="1153954"/>
                      <a:pt x="37624" y="11539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34" name="Google Shape;234;p1"/>
              <p:cNvSpPr/>
              <p:nvPr/>
            </p:nvSpPr>
            <p:spPr>
              <a:xfrm>
                <a:off x="7596285" y="1665632"/>
                <a:ext cx="4200525" cy="1133475"/>
              </a:xfrm>
              <a:custGeom>
                <a:avLst/>
                <a:gdLst/>
                <a:ahLst/>
                <a:cxnLst/>
                <a:rect l="l" t="t" r="r" b="b"/>
                <a:pathLst>
                  <a:path w="4200525" h="1133475" extrusionOk="0">
                    <a:moveTo>
                      <a:pt x="4187428" y="111919"/>
                    </a:moveTo>
                    <a:cubicBezTo>
                      <a:pt x="4180761" y="105251"/>
                      <a:pt x="4170283" y="104299"/>
                      <a:pt x="4161711" y="108109"/>
                    </a:cubicBezTo>
                    <a:lnTo>
                      <a:pt x="4060746" y="7144"/>
                    </a:lnTo>
                    <a:lnTo>
                      <a:pt x="3838813" y="7144"/>
                    </a:lnTo>
                    <a:lnTo>
                      <a:pt x="3724513" y="121444"/>
                    </a:lnTo>
                    <a:lnTo>
                      <a:pt x="3511153" y="121444"/>
                    </a:lnTo>
                    <a:lnTo>
                      <a:pt x="3320653" y="311944"/>
                    </a:lnTo>
                    <a:lnTo>
                      <a:pt x="3155871" y="311944"/>
                    </a:lnTo>
                    <a:cubicBezTo>
                      <a:pt x="3153013" y="303371"/>
                      <a:pt x="3145393" y="296704"/>
                      <a:pt x="3135868" y="296704"/>
                    </a:cubicBezTo>
                    <a:cubicBezTo>
                      <a:pt x="3124438" y="296704"/>
                      <a:pt x="3114913" y="306229"/>
                      <a:pt x="3114913" y="317659"/>
                    </a:cubicBezTo>
                    <a:cubicBezTo>
                      <a:pt x="3114913" y="329089"/>
                      <a:pt x="3124438" y="338614"/>
                      <a:pt x="3135868" y="338614"/>
                    </a:cubicBezTo>
                    <a:cubicBezTo>
                      <a:pt x="3145393" y="338614"/>
                      <a:pt x="3153966" y="331946"/>
                      <a:pt x="3155871" y="323374"/>
                    </a:cubicBezTo>
                    <a:lnTo>
                      <a:pt x="3325416" y="323374"/>
                    </a:lnTo>
                    <a:lnTo>
                      <a:pt x="3515916" y="132874"/>
                    </a:lnTo>
                    <a:lnTo>
                      <a:pt x="3713083" y="132874"/>
                    </a:lnTo>
                    <a:lnTo>
                      <a:pt x="3405426" y="440531"/>
                    </a:lnTo>
                    <a:lnTo>
                      <a:pt x="3089196" y="440531"/>
                    </a:lnTo>
                    <a:lnTo>
                      <a:pt x="2955846" y="573881"/>
                    </a:lnTo>
                    <a:lnTo>
                      <a:pt x="2476738" y="573881"/>
                    </a:lnTo>
                    <a:lnTo>
                      <a:pt x="2376726" y="673894"/>
                    </a:lnTo>
                    <a:lnTo>
                      <a:pt x="2102406" y="673894"/>
                    </a:lnTo>
                    <a:lnTo>
                      <a:pt x="2067163" y="709136"/>
                    </a:lnTo>
                    <a:cubicBezTo>
                      <a:pt x="2059543" y="704374"/>
                      <a:pt x="2049066" y="705326"/>
                      <a:pt x="2041446" y="712946"/>
                    </a:cubicBezTo>
                    <a:cubicBezTo>
                      <a:pt x="2032873" y="721519"/>
                      <a:pt x="2032873" y="734854"/>
                      <a:pt x="2041446" y="742474"/>
                    </a:cubicBezTo>
                    <a:cubicBezTo>
                      <a:pt x="2050018" y="751046"/>
                      <a:pt x="2063353" y="751046"/>
                      <a:pt x="2070973" y="742474"/>
                    </a:cubicBezTo>
                    <a:cubicBezTo>
                      <a:pt x="2077641" y="735806"/>
                      <a:pt x="2078593" y="725329"/>
                      <a:pt x="2074783" y="716756"/>
                    </a:cubicBezTo>
                    <a:lnTo>
                      <a:pt x="2106216" y="685324"/>
                    </a:lnTo>
                    <a:lnTo>
                      <a:pt x="2251948" y="685324"/>
                    </a:lnTo>
                    <a:lnTo>
                      <a:pt x="2058591" y="878681"/>
                    </a:lnTo>
                    <a:lnTo>
                      <a:pt x="1920478" y="878681"/>
                    </a:lnTo>
                    <a:lnTo>
                      <a:pt x="1801416" y="759619"/>
                    </a:lnTo>
                    <a:lnTo>
                      <a:pt x="1564243" y="759619"/>
                    </a:lnTo>
                    <a:cubicBezTo>
                      <a:pt x="1561386" y="751046"/>
                      <a:pt x="1553766" y="744379"/>
                      <a:pt x="1544241" y="744379"/>
                    </a:cubicBezTo>
                    <a:cubicBezTo>
                      <a:pt x="1532811" y="744379"/>
                      <a:pt x="1523286" y="753904"/>
                      <a:pt x="1523286" y="765334"/>
                    </a:cubicBezTo>
                    <a:cubicBezTo>
                      <a:pt x="1523286" y="776764"/>
                      <a:pt x="1532811" y="786289"/>
                      <a:pt x="1544241" y="786289"/>
                    </a:cubicBezTo>
                    <a:cubicBezTo>
                      <a:pt x="1553766" y="786289"/>
                      <a:pt x="1562338" y="779621"/>
                      <a:pt x="1564243" y="771049"/>
                    </a:cubicBezTo>
                    <a:lnTo>
                      <a:pt x="1796653" y="771049"/>
                    </a:lnTo>
                    <a:lnTo>
                      <a:pt x="1905238" y="879634"/>
                    </a:lnTo>
                    <a:lnTo>
                      <a:pt x="1533763" y="879634"/>
                    </a:lnTo>
                    <a:lnTo>
                      <a:pt x="1410891" y="755809"/>
                    </a:lnTo>
                    <a:lnTo>
                      <a:pt x="525066" y="755809"/>
                    </a:lnTo>
                    <a:lnTo>
                      <a:pt x="458391" y="689134"/>
                    </a:lnTo>
                    <a:cubicBezTo>
                      <a:pt x="463153" y="681514"/>
                      <a:pt x="462201" y="671036"/>
                      <a:pt x="454581" y="663416"/>
                    </a:cubicBezTo>
                    <a:cubicBezTo>
                      <a:pt x="446008" y="654844"/>
                      <a:pt x="432673" y="654844"/>
                      <a:pt x="425053" y="663416"/>
                    </a:cubicBezTo>
                    <a:cubicBezTo>
                      <a:pt x="416481" y="671989"/>
                      <a:pt x="416481" y="685324"/>
                      <a:pt x="425053" y="692944"/>
                    </a:cubicBezTo>
                    <a:cubicBezTo>
                      <a:pt x="431721" y="699611"/>
                      <a:pt x="442198" y="700564"/>
                      <a:pt x="450771" y="696754"/>
                    </a:cubicBezTo>
                    <a:lnTo>
                      <a:pt x="521256" y="767239"/>
                    </a:lnTo>
                    <a:lnTo>
                      <a:pt x="1195626" y="767239"/>
                    </a:lnTo>
                    <a:lnTo>
                      <a:pt x="1009888" y="952976"/>
                    </a:lnTo>
                    <a:lnTo>
                      <a:pt x="179308" y="952976"/>
                    </a:lnTo>
                    <a:lnTo>
                      <a:pt x="39291" y="1092041"/>
                    </a:lnTo>
                    <a:cubicBezTo>
                      <a:pt x="31671" y="1087279"/>
                      <a:pt x="21193" y="1088231"/>
                      <a:pt x="13573" y="1095851"/>
                    </a:cubicBezTo>
                    <a:cubicBezTo>
                      <a:pt x="5001" y="1104424"/>
                      <a:pt x="5001" y="1117759"/>
                      <a:pt x="13573" y="1125379"/>
                    </a:cubicBezTo>
                    <a:cubicBezTo>
                      <a:pt x="22146" y="1133951"/>
                      <a:pt x="35481" y="1133951"/>
                      <a:pt x="43101" y="1125379"/>
                    </a:cubicBezTo>
                    <a:cubicBezTo>
                      <a:pt x="49768" y="1118711"/>
                      <a:pt x="50721" y="1108234"/>
                      <a:pt x="46911" y="1099661"/>
                    </a:cubicBezTo>
                    <a:lnTo>
                      <a:pt x="183118" y="963454"/>
                    </a:lnTo>
                    <a:lnTo>
                      <a:pt x="1013698" y="963454"/>
                    </a:lnTo>
                    <a:lnTo>
                      <a:pt x="1209913" y="767239"/>
                    </a:lnTo>
                    <a:lnTo>
                      <a:pt x="1405176" y="767239"/>
                    </a:lnTo>
                    <a:lnTo>
                      <a:pt x="1528048" y="890111"/>
                    </a:lnTo>
                    <a:lnTo>
                      <a:pt x="2062401" y="890111"/>
                    </a:lnTo>
                    <a:lnTo>
                      <a:pt x="2267188" y="685324"/>
                    </a:lnTo>
                    <a:lnTo>
                      <a:pt x="2379583" y="685324"/>
                    </a:lnTo>
                    <a:lnTo>
                      <a:pt x="2479596" y="585311"/>
                    </a:lnTo>
                    <a:lnTo>
                      <a:pt x="2944416" y="585311"/>
                    </a:lnTo>
                    <a:lnTo>
                      <a:pt x="2752011" y="777716"/>
                    </a:lnTo>
                    <a:lnTo>
                      <a:pt x="2330053" y="777716"/>
                    </a:lnTo>
                    <a:cubicBezTo>
                      <a:pt x="2327196" y="769144"/>
                      <a:pt x="2319576" y="762476"/>
                      <a:pt x="2310051" y="762476"/>
                    </a:cubicBezTo>
                    <a:cubicBezTo>
                      <a:pt x="2298621" y="762476"/>
                      <a:pt x="2289096" y="772001"/>
                      <a:pt x="2289096" y="783431"/>
                    </a:cubicBezTo>
                    <a:cubicBezTo>
                      <a:pt x="2289096" y="794861"/>
                      <a:pt x="2298621" y="804386"/>
                      <a:pt x="2310051" y="804386"/>
                    </a:cubicBezTo>
                    <a:cubicBezTo>
                      <a:pt x="2319576" y="804386"/>
                      <a:pt x="2328148" y="797719"/>
                      <a:pt x="2330053" y="789146"/>
                    </a:cubicBezTo>
                    <a:lnTo>
                      <a:pt x="2756773" y="789146"/>
                    </a:lnTo>
                    <a:lnTo>
                      <a:pt x="3093958" y="451961"/>
                    </a:lnTo>
                    <a:lnTo>
                      <a:pt x="3410188" y="451961"/>
                    </a:lnTo>
                    <a:lnTo>
                      <a:pt x="3843576" y="18574"/>
                    </a:lnTo>
                    <a:lnTo>
                      <a:pt x="4056936" y="18574"/>
                    </a:lnTo>
                    <a:lnTo>
                      <a:pt x="4154091" y="116681"/>
                    </a:lnTo>
                    <a:cubicBezTo>
                      <a:pt x="4149328" y="124301"/>
                      <a:pt x="4150281" y="134779"/>
                      <a:pt x="4157901" y="142399"/>
                    </a:cubicBezTo>
                    <a:cubicBezTo>
                      <a:pt x="4166473" y="150971"/>
                      <a:pt x="4179808" y="150971"/>
                      <a:pt x="4187428" y="142399"/>
                    </a:cubicBezTo>
                    <a:cubicBezTo>
                      <a:pt x="4196001" y="133826"/>
                      <a:pt x="4196001" y="120491"/>
                      <a:pt x="4187428" y="1119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</p:grpSp>
        <p:grpSp>
          <p:nvGrpSpPr>
            <p:cNvPr id="235" name="Google Shape;235;p1"/>
            <p:cNvGrpSpPr/>
            <p:nvPr/>
          </p:nvGrpSpPr>
          <p:grpSpPr>
            <a:xfrm>
              <a:off x="4048905" y="5006583"/>
              <a:ext cx="2675401" cy="572223"/>
              <a:chOff x="4298394" y="3045618"/>
              <a:chExt cx="3591640" cy="768191"/>
            </a:xfrm>
          </p:grpSpPr>
          <p:sp>
            <p:nvSpPr>
              <p:cNvPr id="236" name="Google Shape;236;p1"/>
              <p:cNvSpPr/>
              <p:nvPr/>
            </p:nvSpPr>
            <p:spPr>
              <a:xfrm>
                <a:off x="4401979" y="3311366"/>
                <a:ext cx="3476625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3476625" h="200025" extrusionOk="0">
                    <a:moveTo>
                      <a:pt x="1497806" y="7144"/>
                    </a:moveTo>
                    <a:lnTo>
                      <a:pt x="1822609" y="7144"/>
                    </a:lnTo>
                    <a:lnTo>
                      <a:pt x="1899761" y="84296"/>
                    </a:lnTo>
                    <a:lnTo>
                      <a:pt x="2174081" y="84296"/>
                    </a:lnTo>
                    <a:lnTo>
                      <a:pt x="2240756" y="17621"/>
                    </a:lnTo>
                    <a:lnTo>
                      <a:pt x="3470434" y="17621"/>
                    </a:lnTo>
                    <a:lnTo>
                      <a:pt x="3470434" y="24289"/>
                    </a:lnTo>
                    <a:lnTo>
                      <a:pt x="2243614" y="24289"/>
                    </a:lnTo>
                    <a:lnTo>
                      <a:pt x="2176939" y="90964"/>
                    </a:lnTo>
                    <a:lnTo>
                      <a:pt x="1896904" y="90964"/>
                    </a:lnTo>
                    <a:lnTo>
                      <a:pt x="1819751" y="13811"/>
                    </a:lnTo>
                    <a:lnTo>
                      <a:pt x="1500664" y="13811"/>
                    </a:lnTo>
                    <a:lnTo>
                      <a:pt x="1432084" y="120491"/>
                    </a:lnTo>
                    <a:lnTo>
                      <a:pt x="1057751" y="120491"/>
                    </a:lnTo>
                    <a:lnTo>
                      <a:pt x="971074" y="14764"/>
                    </a:lnTo>
                    <a:lnTo>
                      <a:pt x="379571" y="14764"/>
                    </a:lnTo>
                    <a:lnTo>
                      <a:pt x="11906" y="201454"/>
                    </a:lnTo>
                    <a:lnTo>
                      <a:pt x="7144" y="196691"/>
                    </a:lnTo>
                    <a:lnTo>
                      <a:pt x="376714" y="8096"/>
                    </a:lnTo>
                    <a:lnTo>
                      <a:pt x="973931" y="8096"/>
                    </a:lnTo>
                    <a:lnTo>
                      <a:pt x="1061561" y="113824"/>
                    </a:lnTo>
                    <a:lnTo>
                      <a:pt x="1429226" y="1138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37" name="Google Shape;237;p1"/>
              <p:cNvSpPr/>
              <p:nvPr/>
            </p:nvSpPr>
            <p:spPr>
              <a:xfrm>
                <a:off x="7851934" y="3312318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2859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38" name="Google Shape;238;p1"/>
              <p:cNvSpPr/>
              <p:nvPr/>
            </p:nvSpPr>
            <p:spPr>
              <a:xfrm>
                <a:off x="4391739" y="3489721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39" name="Google Shape;239;p1"/>
              <p:cNvSpPr/>
              <p:nvPr/>
            </p:nvSpPr>
            <p:spPr>
              <a:xfrm>
                <a:off x="4559141" y="3055143"/>
                <a:ext cx="2552700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2552700" h="142875" extrusionOk="0">
                    <a:moveTo>
                      <a:pt x="7144" y="7144"/>
                    </a:moveTo>
                    <a:lnTo>
                      <a:pt x="101441" y="7144"/>
                    </a:lnTo>
                    <a:lnTo>
                      <a:pt x="222409" y="128111"/>
                    </a:lnTo>
                    <a:lnTo>
                      <a:pt x="813911" y="128111"/>
                    </a:lnTo>
                    <a:lnTo>
                      <a:pt x="881539" y="21431"/>
                    </a:lnTo>
                    <a:lnTo>
                      <a:pt x="1284446" y="21431"/>
                    </a:lnTo>
                    <a:lnTo>
                      <a:pt x="1343501" y="129064"/>
                    </a:lnTo>
                    <a:lnTo>
                      <a:pt x="1662589" y="129064"/>
                    </a:lnTo>
                    <a:lnTo>
                      <a:pt x="1739741" y="51911"/>
                    </a:lnTo>
                    <a:lnTo>
                      <a:pt x="2019776" y="51911"/>
                    </a:lnTo>
                    <a:lnTo>
                      <a:pt x="2086451" y="117634"/>
                    </a:lnTo>
                    <a:lnTo>
                      <a:pt x="2551271" y="117634"/>
                    </a:lnTo>
                    <a:lnTo>
                      <a:pt x="2551271" y="125254"/>
                    </a:lnTo>
                    <a:lnTo>
                      <a:pt x="2083594" y="125254"/>
                    </a:lnTo>
                    <a:lnTo>
                      <a:pt x="2016919" y="58579"/>
                    </a:lnTo>
                    <a:lnTo>
                      <a:pt x="1742599" y="58579"/>
                    </a:lnTo>
                    <a:lnTo>
                      <a:pt x="1665446" y="135731"/>
                    </a:lnTo>
                    <a:lnTo>
                      <a:pt x="1340644" y="135731"/>
                    </a:lnTo>
                    <a:lnTo>
                      <a:pt x="1281589" y="29051"/>
                    </a:lnTo>
                    <a:lnTo>
                      <a:pt x="885349" y="29051"/>
                    </a:lnTo>
                    <a:lnTo>
                      <a:pt x="816769" y="134779"/>
                    </a:lnTo>
                    <a:lnTo>
                      <a:pt x="219551" y="134779"/>
                    </a:lnTo>
                    <a:lnTo>
                      <a:pt x="98584" y="14764"/>
                    </a:lnTo>
                    <a:lnTo>
                      <a:pt x="7144" y="1476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40" name="Google Shape;240;p1"/>
              <p:cNvSpPr/>
              <p:nvPr/>
            </p:nvSpPr>
            <p:spPr>
              <a:xfrm>
                <a:off x="7089934" y="3156108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7144"/>
                    </a:moveTo>
                    <a:cubicBezTo>
                      <a:pt x="28099" y="7144"/>
                      <a:pt x="33814" y="12859"/>
                      <a:pt x="33814" y="20479"/>
                    </a:cubicBezTo>
                    <a:cubicBezTo>
                      <a:pt x="33814" y="28099"/>
                      <a:pt x="28099" y="33814"/>
                      <a:pt x="20479" y="33814"/>
                    </a:cubicBezTo>
                    <a:cubicBezTo>
                      <a:pt x="12859" y="33814"/>
                      <a:pt x="7144" y="28099"/>
                      <a:pt x="7144" y="20479"/>
                    </a:cubicBezTo>
                    <a:cubicBezTo>
                      <a:pt x="7144" y="13811"/>
                      <a:pt x="1285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41" name="Google Shape;241;p1"/>
              <p:cNvSpPr/>
              <p:nvPr/>
            </p:nvSpPr>
            <p:spPr>
              <a:xfrm>
                <a:off x="4546759" y="3045618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42" name="Google Shape;242;p1"/>
              <p:cNvSpPr/>
              <p:nvPr/>
            </p:nvSpPr>
            <p:spPr>
              <a:xfrm>
                <a:off x="6717506" y="3322796"/>
                <a:ext cx="676275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676275" h="104775" extrusionOk="0">
                    <a:moveTo>
                      <a:pt x="668179" y="7144"/>
                    </a:moveTo>
                    <a:lnTo>
                      <a:pt x="672941" y="11906"/>
                    </a:lnTo>
                    <a:lnTo>
                      <a:pt x="471964" y="98584"/>
                    </a:lnTo>
                    <a:lnTo>
                      <a:pt x="7144" y="98584"/>
                    </a:lnTo>
                    <a:lnTo>
                      <a:pt x="7144" y="91916"/>
                    </a:lnTo>
                    <a:lnTo>
                      <a:pt x="469106" y="9191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43" name="Google Shape;243;p1"/>
              <p:cNvSpPr/>
              <p:nvPr/>
            </p:nvSpPr>
            <p:spPr>
              <a:xfrm>
                <a:off x="6705124" y="3398043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44" name="Google Shape;244;p1"/>
              <p:cNvSpPr/>
              <p:nvPr/>
            </p:nvSpPr>
            <p:spPr>
              <a:xfrm>
                <a:off x="5352574" y="3312318"/>
                <a:ext cx="742950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742950" h="485775" extrusionOk="0">
                    <a:moveTo>
                      <a:pt x="736759" y="7144"/>
                    </a:moveTo>
                    <a:lnTo>
                      <a:pt x="741521" y="11906"/>
                    </a:lnTo>
                    <a:lnTo>
                      <a:pt x="552926" y="200501"/>
                    </a:lnTo>
                    <a:lnTo>
                      <a:pt x="260509" y="200501"/>
                    </a:lnTo>
                    <a:lnTo>
                      <a:pt x="12859" y="486251"/>
                    </a:lnTo>
                    <a:lnTo>
                      <a:pt x="7144" y="481489"/>
                    </a:lnTo>
                    <a:lnTo>
                      <a:pt x="257651" y="192881"/>
                    </a:lnTo>
                    <a:lnTo>
                      <a:pt x="550069" y="1928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45" name="Google Shape;245;p1"/>
              <p:cNvSpPr/>
              <p:nvPr/>
            </p:nvSpPr>
            <p:spPr>
              <a:xfrm>
                <a:off x="5343287" y="3775709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10716" y="11430"/>
                    </a:moveTo>
                    <a:cubicBezTo>
                      <a:pt x="5953" y="16192"/>
                      <a:pt x="5953" y="24765"/>
                      <a:pt x="10716" y="30480"/>
                    </a:cubicBezTo>
                    <a:cubicBezTo>
                      <a:pt x="15478" y="35242"/>
                      <a:pt x="24051" y="35242"/>
                      <a:pt x="29766" y="30480"/>
                    </a:cubicBezTo>
                    <a:cubicBezTo>
                      <a:pt x="34528" y="25717"/>
                      <a:pt x="34528" y="17145"/>
                      <a:pt x="29766" y="11430"/>
                    </a:cubicBezTo>
                    <a:cubicBezTo>
                      <a:pt x="24051" y="5715"/>
                      <a:pt x="15478" y="5715"/>
                      <a:pt x="10716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46" name="Google Shape;246;p1"/>
              <p:cNvSpPr/>
              <p:nvPr/>
            </p:nvSpPr>
            <p:spPr>
              <a:xfrm>
                <a:off x="4308634" y="3313271"/>
                <a:ext cx="1009650" cy="428625"/>
              </a:xfrm>
              <a:custGeom>
                <a:avLst/>
                <a:gdLst/>
                <a:ahLst/>
                <a:cxnLst/>
                <a:rect l="l" t="t" r="r" b="b"/>
                <a:pathLst>
                  <a:path w="1009650" h="428625" extrusionOk="0">
                    <a:moveTo>
                      <a:pt x="998696" y="7144"/>
                    </a:moveTo>
                    <a:lnTo>
                      <a:pt x="1003459" y="11906"/>
                    </a:lnTo>
                    <a:lnTo>
                      <a:pt x="912019" y="103346"/>
                    </a:lnTo>
                    <a:lnTo>
                      <a:pt x="646271" y="103346"/>
                    </a:lnTo>
                    <a:lnTo>
                      <a:pt x="476726" y="272891"/>
                    </a:lnTo>
                    <a:lnTo>
                      <a:pt x="306229" y="272891"/>
                    </a:lnTo>
                    <a:lnTo>
                      <a:pt x="11906" y="424339"/>
                    </a:lnTo>
                    <a:lnTo>
                      <a:pt x="7144" y="419576"/>
                    </a:lnTo>
                    <a:lnTo>
                      <a:pt x="303371" y="266224"/>
                    </a:lnTo>
                    <a:lnTo>
                      <a:pt x="472916" y="266224"/>
                    </a:lnTo>
                    <a:lnTo>
                      <a:pt x="643414" y="95726"/>
                    </a:lnTo>
                    <a:lnTo>
                      <a:pt x="909161" y="957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47" name="Google Shape;247;p1"/>
              <p:cNvSpPr/>
              <p:nvPr/>
            </p:nvSpPr>
            <p:spPr>
              <a:xfrm>
                <a:off x="4298394" y="3714511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10716" y="10716"/>
                    </a:move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5003"/>
                      <a:pt x="34528" y="16431"/>
                      <a:pt x="29766" y="10716"/>
                    </a:cubicBezTo>
                    <a:cubicBezTo>
                      <a:pt x="24051" y="5953"/>
                      <a:pt x="15478" y="5953"/>
                      <a:pt x="1071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48" name="Google Shape;248;p1"/>
              <p:cNvSpPr/>
              <p:nvPr/>
            </p:nvSpPr>
            <p:spPr>
              <a:xfrm>
                <a:off x="6470809" y="3194208"/>
                <a:ext cx="107632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076325" h="142875" extrusionOk="0">
                    <a:moveTo>
                      <a:pt x="11906" y="7144"/>
                    </a:moveTo>
                    <a:lnTo>
                      <a:pt x="50006" y="45244"/>
                    </a:lnTo>
                    <a:lnTo>
                      <a:pt x="869156" y="45244"/>
                    </a:lnTo>
                    <a:lnTo>
                      <a:pt x="1072991" y="134779"/>
                    </a:lnTo>
                    <a:lnTo>
                      <a:pt x="1068229" y="139541"/>
                    </a:lnTo>
                    <a:lnTo>
                      <a:pt x="866299" y="51911"/>
                    </a:lnTo>
                    <a:lnTo>
                      <a:pt x="47149" y="51911"/>
                    </a:lnTo>
                    <a:lnTo>
                      <a:pt x="7144" y="1285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49" name="Google Shape;249;p1"/>
              <p:cNvSpPr/>
              <p:nvPr/>
            </p:nvSpPr>
            <p:spPr>
              <a:xfrm>
                <a:off x="6460569" y="3184921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9766" y="10716"/>
                    </a:moveTo>
                    <a:cubicBezTo>
                      <a:pt x="25003" y="5953"/>
                      <a:pt x="16431" y="5953"/>
                      <a:pt x="10716" y="10716"/>
                    </a:cubicBezTo>
                    <a:cubicBezTo>
                      <a:pt x="5953" y="15478"/>
                      <a:pt x="5953" y="24051"/>
                      <a:pt x="10716" y="29766"/>
                    </a:cubicBezTo>
                    <a:cubicBezTo>
                      <a:pt x="15478" y="34528"/>
                      <a:pt x="24051" y="34528"/>
                      <a:pt x="29766" y="29766"/>
                    </a:cubicBezTo>
                    <a:cubicBezTo>
                      <a:pt x="34528" y="24051"/>
                      <a:pt x="34528" y="15478"/>
                      <a:pt x="29766" y="10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50" name="Google Shape;250;p1"/>
              <p:cNvSpPr/>
              <p:nvPr/>
            </p:nvSpPr>
            <p:spPr>
              <a:xfrm>
                <a:off x="5156359" y="3240881"/>
                <a:ext cx="59055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590550" h="190500" extrusionOk="0">
                    <a:moveTo>
                      <a:pt x="7144" y="7144"/>
                    </a:moveTo>
                    <a:lnTo>
                      <a:pt x="408146" y="7144"/>
                    </a:lnTo>
                    <a:lnTo>
                      <a:pt x="585311" y="184309"/>
                    </a:lnTo>
                    <a:lnTo>
                      <a:pt x="580549" y="189071"/>
                    </a:lnTo>
                    <a:lnTo>
                      <a:pt x="405289" y="13811"/>
                    </a:lnTo>
                    <a:lnTo>
                      <a:pt x="7144" y="1381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51" name="Google Shape;251;p1"/>
              <p:cNvSpPr/>
              <p:nvPr/>
            </p:nvSpPr>
            <p:spPr>
              <a:xfrm>
                <a:off x="5134451" y="323135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52" name="Google Shape;252;p1"/>
              <p:cNvSpPr/>
              <p:nvPr/>
            </p:nvSpPr>
            <p:spPr>
              <a:xfrm>
                <a:off x="5084921" y="3377088"/>
                <a:ext cx="361950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361950" h="95250" extrusionOk="0">
                    <a:moveTo>
                      <a:pt x="349091" y="7144"/>
                    </a:moveTo>
                    <a:lnTo>
                      <a:pt x="354806" y="12859"/>
                    </a:lnTo>
                    <a:lnTo>
                      <a:pt x="271939" y="94774"/>
                    </a:lnTo>
                    <a:lnTo>
                      <a:pt x="7144" y="94774"/>
                    </a:lnTo>
                    <a:lnTo>
                      <a:pt x="7144" y="88106"/>
                    </a:lnTo>
                    <a:lnTo>
                      <a:pt x="269081" y="881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53" name="Google Shape;253;p1"/>
              <p:cNvSpPr/>
              <p:nvPr/>
            </p:nvSpPr>
            <p:spPr>
              <a:xfrm>
                <a:off x="5072539" y="344852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7144"/>
                    </a:move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2861" y="12859"/>
                      <a:pt x="27146" y="7144"/>
                      <a:pt x="2047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54" name="Google Shape;254;p1"/>
              <p:cNvSpPr/>
              <p:nvPr/>
            </p:nvSpPr>
            <p:spPr>
              <a:xfrm>
                <a:off x="5571649" y="3071336"/>
                <a:ext cx="809625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809625" h="200025" extrusionOk="0">
                    <a:moveTo>
                      <a:pt x="11906" y="7144"/>
                    </a:moveTo>
                    <a:lnTo>
                      <a:pt x="192881" y="188119"/>
                    </a:lnTo>
                    <a:lnTo>
                      <a:pt x="808196" y="188119"/>
                    </a:lnTo>
                    <a:lnTo>
                      <a:pt x="808196" y="195739"/>
                    </a:lnTo>
                    <a:lnTo>
                      <a:pt x="190024" y="194786"/>
                    </a:lnTo>
                    <a:lnTo>
                      <a:pt x="7144" y="1190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55" name="Google Shape;255;p1"/>
              <p:cNvSpPr/>
              <p:nvPr/>
            </p:nvSpPr>
            <p:spPr>
              <a:xfrm>
                <a:off x="6358414" y="324278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33814"/>
                    </a:move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3811" y="33814"/>
                      <a:pt x="20479" y="338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</p:grpSp>
        <p:grpSp>
          <p:nvGrpSpPr>
            <p:cNvPr id="256" name="Google Shape;256;p1"/>
            <p:cNvGrpSpPr/>
            <p:nvPr/>
          </p:nvGrpSpPr>
          <p:grpSpPr>
            <a:xfrm>
              <a:off x="4373595" y="2154095"/>
              <a:ext cx="2920313" cy="3443177"/>
              <a:chOff x="5269706" y="2450306"/>
              <a:chExt cx="1654493" cy="1950720"/>
            </a:xfrm>
          </p:grpSpPr>
          <p:sp>
            <p:nvSpPr>
              <p:cNvPr id="257" name="Google Shape;257;p1"/>
              <p:cNvSpPr/>
              <p:nvPr/>
            </p:nvSpPr>
            <p:spPr>
              <a:xfrm>
                <a:off x="6101239" y="270367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14764" y="22384"/>
                    </a:moveTo>
                    <a:cubicBezTo>
                      <a:pt x="18574" y="22384"/>
                      <a:pt x="22384" y="18574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9526"/>
                      <a:pt x="10954" y="22384"/>
                      <a:pt x="14764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58" name="Google Shape;258;p1"/>
              <p:cNvSpPr/>
              <p:nvPr/>
            </p:nvSpPr>
            <p:spPr>
              <a:xfrm>
                <a:off x="5951696" y="287702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1906" y="31909"/>
                      <a:pt x="19526" y="319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59" name="Google Shape;259;p1"/>
              <p:cNvSpPr/>
              <p:nvPr/>
            </p:nvSpPr>
            <p:spPr>
              <a:xfrm>
                <a:off x="5698331" y="3973354"/>
                <a:ext cx="190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9050" extrusionOk="0">
                    <a:moveTo>
                      <a:pt x="18574" y="12859"/>
                    </a:moveTo>
                    <a:cubicBezTo>
                      <a:pt x="18574" y="16015"/>
                      <a:pt x="16015" y="18574"/>
                      <a:pt x="12859" y="18574"/>
                    </a:cubicBezTo>
                    <a:cubicBezTo>
                      <a:pt x="9702" y="18574"/>
                      <a:pt x="7144" y="16015"/>
                      <a:pt x="7144" y="12859"/>
                    </a:cubicBezTo>
                    <a:cubicBezTo>
                      <a:pt x="7144" y="9702"/>
                      <a:pt x="9702" y="7144"/>
                      <a:pt x="12859" y="7144"/>
                    </a:cubicBezTo>
                    <a:cubicBezTo>
                      <a:pt x="16015" y="7144"/>
                      <a:pt x="18574" y="9702"/>
                      <a:pt x="1857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60" name="Google Shape;260;p1"/>
              <p:cNvSpPr/>
              <p:nvPr/>
            </p:nvSpPr>
            <p:spPr>
              <a:xfrm>
                <a:off x="5746909" y="4064794"/>
                <a:ext cx="12382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14300" extrusionOk="0">
                    <a:moveTo>
                      <a:pt x="21431" y="61436"/>
                    </a:moveTo>
                    <a:cubicBezTo>
                      <a:pt x="21431" y="63341"/>
                      <a:pt x="20479" y="66199"/>
                      <a:pt x="20479" y="68104"/>
                    </a:cubicBezTo>
                    <a:cubicBezTo>
                      <a:pt x="20479" y="90011"/>
                      <a:pt x="37624" y="107156"/>
                      <a:pt x="59531" y="107156"/>
                    </a:cubicBezTo>
                    <a:cubicBezTo>
                      <a:pt x="81439" y="107156"/>
                      <a:pt x="98584" y="90011"/>
                      <a:pt x="98584" y="68104"/>
                    </a:cubicBezTo>
                    <a:cubicBezTo>
                      <a:pt x="98584" y="60484"/>
                      <a:pt x="95726" y="52864"/>
                      <a:pt x="91916" y="46196"/>
                    </a:cubicBezTo>
                    <a:cubicBezTo>
                      <a:pt x="91916" y="46196"/>
                      <a:pt x="91916" y="46196"/>
                      <a:pt x="92869" y="46196"/>
                    </a:cubicBezTo>
                    <a:cubicBezTo>
                      <a:pt x="101441" y="46196"/>
                      <a:pt x="109061" y="38576"/>
                      <a:pt x="109061" y="30004"/>
                    </a:cubicBezTo>
                    <a:cubicBezTo>
                      <a:pt x="109061" y="29051"/>
                      <a:pt x="109061" y="28099"/>
                      <a:pt x="109061" y="27146"/>
                    </a:cubicBezTo>
                    <a:cubicBezTo>
                      <a:pt x="112871" y="26194"/>
                      <a:pt x="116681" y="22384"/>
                      <a:pt x="116681" y="17621"/>
                    </a:cubicBezTo>
                    <a:cubicBezTo>
                      <a:pt x="116681" y="11906"/>
                      <a:pt x="111919" y="7144"/>
                      <a:pt x="106204" y="7144"/>
                    </a:cubicBezTo>
                    <a:cubicBezTo>
                      <a:pt x="102394" y="7144"/>
                      <a:pt x="98584" y="10001"/>
                      <a:pt x="96679" y="13811"/>
                    </a:cubicBezTo>
                    <a:cubicBezTo>
                      <a:pt x="95726" y="13811"/>
                      <a:pt x="93821" y="12859"/>
                      <a:pt x="92869" y="12859"/>
                    </a:cubicBezTo>
                    <a:cubicBezTo>
                      <a:pt x="84296" y="12859"/>
                      <a:pt x="76676" y="20479"/>
                      <a:pt x="76676" y="29051"/>
                    </a:cubicBezTo>
                    <a:cubicBezTo>
                      <a:pt x="76676" y="30004"/>
                      <a:pt x="76676" y="30956"/>
                      <a:pt x="76676" y="31909"/>
                    </a:cubicBezTo>
                    <a:cubicBezTo>
                      <a:pt x="71914" y="29051"/>
                      <a:pt x="66199" y="28099"/>
                      <a:pt x="59531" y="28099"/>
                    </a:cubicBezTo>
                    <a:cubicBezTo>
                      <a:pt x="49054" y="28099"/>
                      <a:pt x="39529" y="32861"/>
                      <a:pt x="31909" y="39529"/>
                    </a:cubicBezTo>
                    <a:cubicBezTo>
                      <a:pt x="29051" y="35719"/>
                      <a:pt x="25241" y="33814"/>
                      <a:pt x="20479" y="33814"/>
                    </a:cubicBezTo>
                    <a:cubicBezTo>
                      <a:pt x="12859" y="33814"/>
                      <a:pt x="7144" y="39529"/>
                      <a:pt x="7144" y="47149"/>
                    </a:cubicBezTo>
                    <a:cubicBezTo>
                      <a:pt x="7144" y="54769"/>
                      <a:pt x="14764" y="61436"/>
                      <a:pt x="21431" y="61436"/>
                    </a:cubicBezTo>
                    <a:cubicBezTo>
                      <a:pt x="21431" y="61436"/>
                      <a:pt x="21431" y="61436"/>
                      <a:pt x="21431" y="614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61" name="Google Shape;261;p1"/>
              <p:cNvSpPr/>
              <p:nvPr/>
            </p:nvSpPr>
            <p:spPr>
              <a:xfrm>
                <a:off x="5687854" y="3799046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62" name="Google Shape;262;p1"/>
              <p:cNvSpPr/>
              <p:nvPr/>
            </p:nvSpPr>
            <p:spPr>
              <a:xfrm>
                <a:off x="5623084" y="3319939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63" name="Google Shape;263;p1"/>
              <p:cNvSpPr/>
              <p:nvPr/>
            </p:nvSpPr>
            <p:spPr>
              <a:xfrm>
                <a:off x="5570696" y="3153251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2384" y="37624"/>
                    </a:moveTo>
                    <a:cubicBezTo>
                      <a:pt x="30956" y="37624"/>
                      <a:pt x="37624" y="30956"/>
                      <a:pt x="37624" y="22384"/>
                    </a:cubicBez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64" name="Google Shape;264;p1"/>
              <p:cNvSpPr/>
              <p:nvPr/>
            </p:nvSpPr>
            <p:spPr>
              <a:xfrm>
                <a:off x="5729764" y="3684746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65" name="Google Shape;265;p1"/>
              <p:cNvSpPr/>
              <p:nvPr/>
            </p:nvSpPr>
            <p:spPr>
              <a:xfrm>
                <a:off x="6108859" y="3107531"/>
                <a:ext cx="190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9050" extrusionOk="0">
                    <a:moveTo>
                      <a:pt x="7144" y="11906"/>
                    </a:move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3811" y="7144"/>
                      <a:pt x="10954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66" name="Google Shape;266;p1"/>
              <p:cNvSpPr/>
              <p:nvPr/>
            </p:nvSpPr>
            <p:spPr>
              <a:xfrm>
                <a:off x="5836444" y="4114324"/>
                <a:ext cx="57150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47625" extrusionOk="0">
                    <a:moveTo>
                      <a:pt x="47149" y="43339"/>
                    </a:moveTo>
                    <a:cubicBezTo>
                      <a:pt x="52864" y="43339"/>
                      <a:pt x="57626" y="38576"/>
                      <a:pt x="57626" y="32861"/>
                    </a:cubicBezTo>
                    <a:cubicBezTo>
                      <a:pt x="57626" y="27146"/>
                      <a:pt x="52864" y="22384"/>
                      <a:pt x="48101" y="22384"/>
                    </a:cubicBezTo>
                    <a:cubicBezTo>
                      <a:pt x="46196" y="13811"/>
                      <a:pt x="39529" y="7144"/>
                      <a:pt x="30004" y="7144"/>
                    </a:cubicBezTo>
                    <a:cubicBezTo>
                      <a:pt x="19526" y="7144"/>
                      <a:pt x="11906" y="15716"/>
                      <a:pt x="11906" y="25241"/>
                    </a:cubicBezTo>
                    <a:cubicBezTo>
                      <a:pt x="11906" y="26194"/>
                      <a:pt x="11906" y="27146"/>
                      <a:pt x="11906" y="28099"/>
                    </a:cubicBezTo>
                    <a:cubicBezTo>
                      <a:pt x="9049" y="29051"/>
                      <a:pt x="7144" y="30956"/>
                      <a:pt x="7144" y="33814"/>
                    </a:cubicBezTo>
                    <a:cubicBezTo>
                      <a:pt x="7144" y="37624"/>
                      <a:pt x="10001" y="39529"/>
                      <a:pt x="12859" y="39529"/>
                    </a:cubicBezTo>
                    <a:cubicBezTo>
                      <a:pt x="14764" y="39529"/>
                      <a:pt x="15716" y="38576"/>
                      <a:pt x="16669" y="37624"/>
                    </a:cubicBezTo>
                    <a:cubicBezTo>
                      <a:pt x="19526" y="40481"/>
                      <a:pt x="24289" y="42386"/>
                      <a:pt x="29051" y="42386"/>
                    </a:cubicBezTo>
                    <a:cubicBezTo>
                      <a:pt x="32861" y="42386"/>
                      <a:pt x="36671" y="41434"/>
                      <a:pt x="39529" y="38576"/>
                    </a:cubicBezTo>
                    <a:cubicBezTo>
                      <a:pt x="42386" y="42386"/>
                      <a:pt x="44291" y="43339"/>
                      <a:pt x="47149" y="433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67" name="Google Shape;267;p1"/>
              <p:cNvSpPr/>
              <p:nvPr/>
            </p:nvSpPr>
            <p:spPr>
              <a:xfrm>
                <a:off x="5983129" y="4121944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68" name="Google Shape;268;p1"/>
              <p:cNvSpPr/>
              <p:nvPr/>
            </p:nvSpPr>
            <p:spPr>
              <a:xfrm>
                <a:off x="5954554" y="4154329"/>
                <a:ext cx="476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38100" extrusionOk="0">
                    <a:moveTo>
                      <a:pt x="7144" y="22384"/>
                    </a:moveTo>
                    <a:cubicBezTo>
                      <a:pt x="7144" y="26194"/>
                      <a:pt x="10001" y="29051"/>
                      <a:pt x="13811" y="29051"/>
                    </a:cubicBezTo>
                    <a:cubicBezTo>
                      <a:pt x="16669" y="29051"/>
                      <a:pt x="19526" y="27146"/>
                      <a:pt x="20479" y="24289"/>
                    </a:cubicBezTo>
                    <a:cubicBezTo>
                      <a:pt x="22384" y="28099"/>
                      <a:pt x="26194" y="31909"/>
                      <a:pt x="31909" y="31909"/>
                    </a:cubicBezTo>
                    <a:cubicBezTo>
                      <a:pt x="38576" y="31909"/>
                      <a:pt x="44291" y="26194"/>
                      <a:pt x="44291" y="19526"/>
                    </a:cubicBezTo>
                    <a:cubicBezTo>
                      <a:pt x="44291" y="12859"/>
                      <a:pt x="38576" y="7144"/>
                      <a:pt x="31909" y="7144"/>
                    </a:cubicBezTo>
                    <a:cubicBezTo>
                      <a:pt x="25241" y="7144"/>
                      <a:pt x="20479" y="11906"/>
                      <a:pt x="19526" y="18574"/>
                    </a:cubicBezTo>
                    <a:cubicBezTo>
                      <a:pt x="18574" y="16669"/>
                      <a:pt x="16669" y="15716"/>
                      <a:pt x="13811" y="15716"/>
                    </a:cubicBezTo>
                    <a:cubicBezTo>
                      <a:pt x="10001" y="14764"/>
                      <a:pt x="7144" y="18574"/>
                      <a:pt x="7144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69" name="Google Shape;269;p1"/>
              <p:cNvSpPr/>
              <p:nvPr/>
            </p:nvSpPr>
            <p:spPr>
              <a:xfrm>
                <a:off x="5931694" y="3744754"/>
                <a:ext cx="285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38100" extrusionOk="0">
                    <a:moveTo>
                      <a:pt x="18574" y="30956"/>
                    </a:moveTo>
                    <a:cubicBezTo>
                      <a:pt x="25241" y="30956"/>
                      <a:pt x="30004" y="25241"/>
                      <a:pt x="30004" y="18574"/>
                    </a:cubicBezTo>
                    <a:cubicBezTo>
                      <a:pt x="30004" y="11906"/>
                      <a:pt x="24289" y="7144"/>
                      <a:pt x="18574" y="7144"/>
                    </a:cubicBezTo>
                    <a:cubicBezTo>
                      <a:pt x="11906" y="7144"/>
                      <a:pt x="7144" y="12859"/>
                      <a:pt x="7144" y="18574"/>
                    </a:cubicBezTo>
                    <a:cubicBezTo>
                      <a:pt x="7144" y="24289"/>
                      <a:pt x="11906" y="30956"/>
                      <a:pt x="18574" y="309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70" name="Google Shape;270;p1"/>
              <p:cNvSpPr/>
              <p:nvPr/>
            </p:nvSpPr>
            <p:spPr>
              <a:xfrm>
                <a:off x="5695474" y="315325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2384"/>
                      <a:pt x="11906" y="26194"/>
                      <a:pt x="16669" y="261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71" name="Google Shape;271;p1"/>
              <p:cNvSpPr/>
              <p:nvPr/>
            </p:nvSpPr>
            <p:spPr>
              <a:xfrm>
                <a:off x="5837396" y="2713196"/>
                <a:ext cx="190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9050" extrusionOk="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72" name="Google Shape;272;p1"/>
              <p:cNvSpPr/>
              <p:nvPr/>
            </p:nvSpPr>
            <p:spPr>
              <a:xfrm>
                <a:off x="6235541" y="2754154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73" name="Google Shape;273;p1"/>
              <p:cNvSpPr/>
              <p:nvPr/>
            </p:nvSpPr>
            <p:spPr>
              <a:xfrm>
                <a:off x="5832634" y="2902744"/>
                <a:ext cx="190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9050" extrusionOk="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6669"/>
                      <a:pt x="9049" y="18574"/>
                      <a:pt x="12859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74" name="Google Shape;274;p1"/>
              <p:cNvSpPr/>
              <p:nvPr/>
            </p:nvSpPr>
            <p:spPr>
              <a:xfrm>
                <a:off x="5535454" y="3318034"/>
                <a:ext cx="66675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66675" extrusionOk="0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75" name="Google Shape;275;p1"/>
              <p:cNvSpPr/>
              <p:nvPr/>
            </p:nvSpPr>
            <p:spPr>
              <a:xfrm>
                <a:off x="5367814" y="3373279"/>
                <a:ext cx="190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9050" extrusionOk="0">
                    <a:moveTo>
                      <a:pt x="11906" y="16669"/>
                    </a:moveTo>
                    <a:cubicBezTo>
                      <a:pt x="14764" y="16669"/>
                      <a:pt x="16669" y="14764"/>
                      <a:pt x="16669" y="11906"/>
                    </a:cubicBez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10001" y="16669"/>
                      <a:pt x="11906" y="166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76" name="Google Shape;276;p1"/>
              <p:cNvSpPr/>
              <p:nvPr/>
            </p:nvSpPr>
            <p:spPr>
              <a:xfrm>
                <a:off x="5561171" y="3803809"/>
                <a:ext cx="7620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85725" extrusionOk="0">
                    <a:moveTo>
                      <a:pt x="62389" y="18574"/>
                    </a:moveTo>
                    <a:cubicBezTo>
                      <a:pt x="62389" y="11906"/>
                      <a:pt x="57626" y="7144"/>
                      <a:pt x="50959" y="7144"/>
                    </a:cubicBezTo>
                    <a:cubicBezTo>
                      <a:pt x="44291" y="7144"/>
                      <a:pt x="39529" y="11906"/>
                      <a:pt x="39529" y="18574"/>
                    </a:cubicBezTo>
                    <a:cubicBezTo>
                      <a:pt x="39529" y="18574"/>
                      <a:pt x="39529" y="18574"/>
                      <a:pt x="39529" y="19526"/>
                    </a:cubicBezTo>
                    <a:cubicBezTo>
                      <a:pt x="39529" y="19526"/>
                      <a:pt x="38576" y="19526"/>
                      <a:pt x="38576" y="19526"/>
                    </a:cubicBezTo>
                    <a:cubicBezTo>
                      <a:pt x="21431" y="19526"/>
                      <a:pt x="7144" y="33814"/>
                      <a:pt x="7144" y="50959"/>
                    </a:cubicBezTo>
                    <a:cubicBezTo>
                      <a:pt x="7144" y="68104"/>
                      <a:pt x="21431" y="82391"/>
                      <a:pt x="38576" y="82391"/>
                    </a:cubicBezTo>
                    <a:cubicBezTo>
                      <a:pt x="55721" y="82391"/>
                      <a:pt x="70009" y="68104"/>
                      <a:pt x="70009" y="50959"/>
                    </a:cubicBezTo>
                    <a:cubicBezTo>
                      <a:pt x="70009" y="41434"/>
                      <a:pt x="65246" y="32861"/>
                      <a:pt x="58579" y="27146"/>
                    </a:cubicBezTo>
                    <a:cubicBezTo>
                      <a:pt x="60484" y="24289"/>
                      <a:pt x="62389" y="21431"/>
                      <a:pt x="62389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77" name="Google Shape;277;p1"/>
              <p:cNvSpPr/>
              <p:nvPr/>
            </p:nvSpPr>
            <p:spPr>
              <a:xfrm>
                <a:off x="5891689" y="3838099"/>
                <a:ext cx="66675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57150" extrusionOk="0">
                    <a:moveTo>
                      <a:pt x="23336" y="17621"/>
                    </a:moveTo>
                    <a:cubicBezTo>
                      <a:pt x="14764" y="17621"/>
                      <a:pt x="7144" y="25241"/>
                      <a:pt x="7144" y="33814"/>
                    </a:cubicBezTo>
                    <a:cubicBezTo>
                      <a:pt x="7144" y="42386"/>
                      <a:pt x="14764" y="50006"/>
                      <a:pt x="23336" y="50006"/>
                    </a:cubicBezTo>
                    <a:cubicBezTo>
                      <a:pt x="30956" y="50006"/>
                      <a:pt x="36671" y="45244"/>
                      <a:pt x="38576" y="38576"/>
                    </a:cubicBezTo>
                    <a:cubicBezTo>
                      <a:pt x="40481" y="39529"/>
                      <a:pt x="42386" y="39529"/>
                      <a:pt x="45244" y="39529"/>
                    </a:cubicBezTo>
                    <a:cubicBezTo>
                      <a:pt x="53816" y="39529"/>
                      <a:pt x="61436" y="31909"/>
                      <a:pt x="61436" y="23336"/>
                    </a:cubicBezTo>
                    <a:cubicBezTo>
                      <a:pt x="61436" y="14764"/>
                      <a:pt x="53816" y="7144"/>
                      <a:pt x="45244" y="7144"/>
                    </a:cubicBezTo>
                    <a:cubicBezTo>
                      <a:pt x="37624" y="7144"/>
                      <a:pt x="31909" y="11906"/>
                      <a:pt x="30004" y="19526"/>
                    </a:cubicBezTo>
                    <a:cubicBezTo>
                      <a:pt x="28099" y="17621"/>
                      <a:pt x="26194" y="17621"/>
                      <a:pt x="23336" y="176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78" name="Google Shape;278;p1"/>
              <p:cNvSpPr/>
              <p:nvPr/>
            </p:nvSpPr>
            <p:spPr>
              <a:xfrm>
                <a:off x="5664994" y="3268504"/>
                <a:ext cx="11430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114300" extrusionOk="0">
                    <a:moveTo>
                      <a:pt x="98584" y="43339"/>
                    </a:moveTo>
                    <a:cubicBezTo>
                      <a:pt x="104299" y="43339"/>
                      <a:pt x="108109" y="38576"/>
                      <a:pt x="108109" y="33814"/>
                    </a:cubicBezTo>
                    <a:cubicBezTo>
                      <a:pt x="108109" y="29051"/>
                      <a:pt x="103346" y="24289"/>
                      <a:pt x="98584" y="24289"/>
                    </a:cubicBezTo>
                    <a:cubicBezTo>
                      <a:pt x="97631" y="24289"/>
                      <a:pt x="96679" y="24289"/>
                      <a:pt x="94774" y="25241"/>
                    </a:cubicBezTo>
                    <a:cubicBezTo>
                      <a:pt x="93821" y="15716"/>
                      <a:pt x="86201" y="7144"/>
                      <a:pt x="75724" y="7144"/>
                    </a:cubicBezTo>
                    <a:cubicBezTo>
                      <a:pt x="65246" y="7144"/>
                      <a:pt x="56674" y="15716"/>
                      <a:pt x="56674" y="26194"/>
                    </a:cubicBezTo>
                    <a:cubicBezTo>
                      <a:pt x="56674" y="28099"/>
                      <a:pt x="56674" y="29051"/>
                      <a:pt x="57626" y="30956"/>
                    </a:cubicBezTo>
                    <a:cubicBezTo>
                      <a:pt x="51911" y="33814"/>
                      <a:pt x="48101" y="39529"/>
                      <a:pt x="46196" y="46196"/>
                    </a:cubicBezTo>
                    <a:cubicBezTo>
                      <a:pt x="44291" y="37624"/>
                      <a:pt x="36671" y="30956"/>
                      <a:pt x="27146" y="30956"/>
                    </a:cubicBezTo>
                    <a:cubicBezTo>
                      <a:pt x="16669" y="30956"/>
                      <a:pt x="7144" y="39529"/>
                      <a:pt x="7144" y="50959"/>
                    </a:cubicBezTo>
                    <a:cubicBezTo>
                      <a:pt x="7144" y="62389"/>
                      <a:pt x="15716" y="70961"/>
                      <a:pt x="27146" y="70961"/>
                    </a:cubicBezTo>
                    <a:cubicBezTo>
                      <a:pt x="36671" y="70961"/>
                      <a:pt x="43339" y="64294"/>
                      <a:pt x="46196" y="56674"/>
                    </a:cubicBezTo>
                    <a:cubicBezTo>
                      <a:pt x="48101" y="68104"/>
                      <a:pt x="57626" y="75724"/>
                      <a:pt x="69056" y="75724"/>
                    </a:cubicBezTo>
                    <a:cubicBezTo>
                      <a:pt x="70961" y="75724"/>
                      <a:pt x="72866" y="75724"/>
                      <a:pt x="73819" y="74771"/>
                    </a:cubicBezTo>
                    <a:cubicBezTo>
                      <a:pt x="73819" y="75724"/>
                      <a:pt x="72866" y="76676"/>
                      <a:pt x="72866" y="77629"/>
                    </a:cubicBezTo>
                    <a:cubicBezTo>
                      <a:pt x="72866" y="84296"/>
                      <a:pt x="78581" y="90011"/>
                      <a:pt x="85249" y="90011"/>
                    </a:cubicBezTo>
                    <a:cubicBezTo>
                      <a:pt x="86201" y="90011"/>
                      <a:pt x="87154" y="90011"/>
                      <a:pt x="88106" y="89059"/>
                    </a:cubicBezTo>
                    <a:cubicBezTo>
                      <a:pt x="88106" y="90011"/>
                      <a:pt x="88106" y="90011"/>
                      <a:pt x="88106" y="90964"/>
                    </a:cubicBezTo>
                    <a:cubicBezTo>
                      <a:pt x="88106" y="93821"/>
                      <a:pt x="89059" y="96679"/>
                      <a:pt x="90964" y="99536"/>
                    </a:cubicBezTo>
                    <a:cubicBezTo>
                      <a:pt x="88106" y="100489"/>
                      <a:pt x="86201" y="103346"/>
                      <a:pt x="86201" y="106204"/>
                    </a:cubicBezTo>
                    <a:cubicBezTo>
                      <a:pt x="86201" y="110014"/>
                      <a:pt x="90011" y="113824"/>
                      <a:pt x="93821" y="113824"/>
                    </a:cubicBezTo>
                    <a:cubicBezTo>
                      <a:pt x="97631" y="113824"/>
                      <a:pt x="101441" y="110014"/>
                      <a:pt x="101441" y="106204"/>
                    </a:cubicBezTo>
                    <a:cubicBezTo>
                      <a:pt x="101441" y="105251"/>
                      <a:pt x="101441" y="104299"/>
                      <a:pt x="100489" y="103346"/>
                    </a:cubicBezTo>
                    <a:cubicBezTo>
                      <a:pt x="107156" y="103346"/>
                      <a:pt x="111919" y="97631"/>
                      <a:pt x="111919" y="91916"/>
                    </a:cubicBezTo>
                    <a:cubicBezTo>
                      <a:pt x="111919" y="85249"/>
                      <a:pt x="106204" y="79534"/>
                      <a:pt x="99536" y="79534"/>
                    </a:cubicBezTo>
                    <a:cubicBezTo>
                      <a:pt x="98584" y="79534"/>
                      <a:pt x="97631" y="79534"/>
                      <a:pt x="96679" y="80486"/>
                    </a:cubicBezTo>
                    <a:cubicBezTo>
                      <a:pt x="96679" y="79534"/>
                      <a:pt x="96679" y="79534"/>
                      <a:pt x="96679" y="78581"/>
                    </a:cubicBezTo>
                    <a:cubicBezTo>
                      <a:pt x="96679" y="72866"/>
                      <a:pt x="91916" y="68104"/>
                      <a:pt x="86201" y="67151"/>
                    </a:cubicBezTo>
                    <a:cubicBezTo>
                      <a:pt x="89059" y="63341"/>
                      <a:pt x="90964" y="58579"/>
                      <a:pt x="90964" y="53816"/>
                    </a:cubicBezTo>
                    <a:cubicBezTo>
                      <a:pt x="90964" y="50006"/>
                      <a:pt x="90011" y="46196"/>
                      <a:pt x="88106" y="43339"/>
                    </a:cubicBezTo>
                    <a:cubicBezTo>
                      <a:pt x="88106" y="43339"/>
                      <a:pt x="89059" y="42386"/>
                      <a:pt x="89059" y="42386"/>
                    </a:cubicBezTo>
                    <a:cubicBezTo>
                      <a:pt x="91916" y="41434"/>
                      <a:pt x="94774" y="43339"/>
                      <a:pt x="98584" y="4333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79" name="Google Shape;279;p1"/>
              <p:cNvSpPr/>
              <p:nvPr/>
            </p:nvSpPr>
            <p:spPr>
              <a:xfrm>
                <a:off x="5531644" y="288274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80" name="Google Shape;280;p1"/>
              <p:cNvSpPr/>
              <p:nvPr/>
            </p:nvSpPr>
            <p:spPr>
              <a:xfrm>
                <a:off x="5657374" y="3650456"/>
                <a:ext cx="5715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85725" extrusionOk="0">
                    <a:moveTo>
                      <a:pt x="53816" y="61436"/>
                    </a:moveTo>
                    <a:cubicBezTo>
                      <a:pt x="53816" y="54769"/>
                      <a:pt x="50959" y="49054"/>
                      <a:pt x="46196" y="44291"/>
                    </a:cubicBezTo>
                    <a:cubicBezTo>
                      <a:pt x="52864" y="42386"/>
                      <a:pt x="58579" y="35719"/>
                      <a:pt x="58579" y="28099"/>
                    </a:cubicBezTo>
                    <a:cubicBezTo>
                      <a:pt x="58579" y="18574"/>
                      <a:pt x="50959" y="10954"/>
                      <a:pt x="41434" y="10954"/>
                    </a:cubicBezTo>
                    <a:cubicBezTo>
                      <a:pt x="35719" y="10954"/>
                      <a:pt x="30004" y="13811"/>
                      <a:pt x="27146" y="18574"/>
                    </a:cubicBezTo>
                    <a:cubicBezTo>
                      <a:pt x="27146" y="17621"/>
                      <a:pt x="28099" y="16669"/>
                      <a:pt x="28099" y="15716"/>
                    </a:cubicBezTo>
                    <a:cubicBezTo>
                      <a:pt x="28099" y="10954"/>
                      <a:pt x="24289" y="7144"/>
                      <a:pt x="19526" y="7144"/>
                    </a:cubicBezTo>
                    <a:cubicBezTo>
                      <a:pt x="14764" y="7144"/>
                      <a:pt x="10001" y="10954"/>
                      <a:pt x="10001" y="16669"/>
                    </a:cubicBezTo>
                    <a:cubicBezTo>
                      <a:pt x="10001" y="21431"/>
                      <a:pt x="13811" y="25241"/>
                      <a:pt x="18574" y="25241"/>
                    </a:cubicBezTo>
                    <a:cubicBezTo>
                      <a:pt x="21431" y="25241"/>
                      <a:pt x="24289" y="23336"/>
                      <a:pt x="25241" y="21431"/>
                    </a:cubicBezTo>
                    <a:cubicBezTo>
                      <a:pt x="24289" y="23336"/>
                      <a:pt x="24289" y="26194"/>
                      <a:pt x="24289" y="28099"/>
                    </a:cubicBezTo>
                    <a:cubicBezTo>
                      <a:pt x="24289" y="31909"/>
                      <a:pt x="25241" y="35719"/>
                      <a:pt x="28099" y="38576"/>
                    </a:cubicBezTo>
                    <a:cubicBezTo>
                      <a:pt x="16669" y="39529"/>
                      <a:pt x="7144" y="49054"/>
                      <a:pt x="7144" y="61436"/>
                    </a:cubicBezTo>
                    <a:cubicBezTo>
                      <a:pt x="7144" y="73819"/>
                      <a:pt x="17621" y="84296"/>
                      <a:pt x="30004" y="84296"/>
                    </a:cubicBezTo>
                    <a:cubicBezTo>
                      <a:pt x="43339" y="84296"/>
                      <a:pt x="53816" y="73819"/>
                      <a:pt x="53816" y="614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81" name="Google Shape;281;p1"/>
              <p:cNvSpPr/>
              <p:nvPr/>
            </p:nvSpPr>
            <p:spPr>
              <a:xfrm>
                <a:off x="5672614" y="3374231"/>
                <a:ext cx="476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47625" extrusionOk="0">
                    <a:moveTo>
                      <a:pt x="7144" y="25241"/>
                    </a:moveTo>
                    <a:cubicBezTo>
                      <a:pt x="7144" y="35719"/>
                      <a:pt x="15716" y="43339"/>
                      <a:pt x="25241" y="43339"/>
                    </a:cubicBezTo>
                    <a:cubicBezTo>
                      <a:pt x="34766" y="43339"/>
                      <a:pt x="43339" y="34766"/>
                      <a:pt x="43339" y="25241"/>
                    </a:cubicBezTo>
                    <a:cubicBezTo>
                      <a:pt x="43339" y="14764"/>
                      <a:pt x="34766" y="7144"/>
                      <a:pt x="25241" y="7144"/>
                    </a:cubicBezTo>
                    <a:cubicBezTo>
                      <a:pt x="15716" y="7144"/>
                      <a:pt x="7144" y="14764"/>
                      <a:pt x="7144" y="2524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82" name="Google Shape;282;p1"/>
              <p:cNvSpPr/>
              <p:nvPr/>
            </p:nvSpPr>
            <p:spPr>
              <a:xfrm>
                <a:off x="5797391" y="4164806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83" name="Google Shape;283;p1"/>
              <p:cNvSpPr/>
              <p:nvPr/>
            </p:nvSpPr>
            <p:spPr>
              <a:xfrm>
                <a:off x="6067717" y="3886676"/>
                <a:ext cx="190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9050" extrusionOk="0">
                    <a:moveTo>
                      <a:pt x="13043" y="18574"/>
                    </a:moveTo>
                    <a:cubicBezTo>
                      <a:pt x="15901" y="18574"/>
                      <a:pt x="18758" y="15716"/>
                      <a:pt x="18758" y="12859"/>
                    </a:cubicBezTo>
                    <a:cubicBezTo>
                      <a:pt x="18758" y="10001"/>
                      <a:pt x="15901" y="7144"/>
                      <a:pt x="13043" y="7144"/>
                    </a:cubicBezTo>
                    <a:cubicBezTo>
                      <a:pt x="10186" y="7144"/>
                      <a:pt x="7328" y="10001"/>
                      <a:pt x="7328" y="12859"/>
                    </a:cubicBezTo>
                    <a:cubicBezTo>
                      <a:pt x="6376" y="15716"/>
                      <a:pt x="9233" y="18574"/>
                      <a:pt x="13043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84" name="Google Shape;284;p1"/>
              <p:cNvSpPr/>
              <p:nvPr/>
            </p:nvSpPr>
            <p:spPr>
              <a:xfrm>
                <a:off x="5555456" y="3539014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 extrusionOk="0">
                    <a:moveTo>
                      <a:pt x="31909" y="56674"/>
                    </a:moveTo>
                    <a:cubicBezTo>
                      <a:pt x="45244" y="56674"/>
                      <a:pt x="56674" y="46196"/>
                      <a:pt x="56674" y="31909"/>
                    </a:cubicBezTo>
                    <a:cubicBezTo>
                      <a:pt x="56674" y="18574"/>
                      <a:pt x="46196" y="7144"/>
                      <a:pt x="31909" y="7144"/>
                    </a:cubicBezTo>
                    <a:cubicBezTo>
                      <a:pt x="18574" y="7144"/>
                      <a:pt x="7144" y="17621"/>
                      <a:pt x="7144" y="31909"/>
                    </a:cubicBezTo>
                    <a:cubicBezTo>
                      <a:pt x="7144" y="46196"/>
                      <a:pt x="18574" y="56674"/>
                      <a:pt x="31909" y="566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85" name="Google Shape;285;p1"/>
              <p:cNvSpPr/>
              <p:nvPr/>
            </p:nvSpPr>
            <p:spPr>
              <a:xfrm>
                <a:off x="6038374" y="4180046"/>
                <a:ext cx="190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9050" extrusionOk="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86" name="Google Shape;286;p1"/>
              <p:cNvSpPr/>
              <p:nvPr/>
            </p:nvSpPr>
            <p:spPr>
              <a:xfrm>
                <a:off x="5919311" y="3565684"/>
                <a:ext cx="190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9050" extrusionOk="0">
                    <a:moveTo>
                      <a:pt x="7144" y="12859"/>
                    </a:move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87" name="Google Shape;287;p1"/>
              <p:cNvSpPr/>
              <p:nvPr/>
            </p:nvSpPr>
            <p:spPr>
              <a:xfrm>
                <a:off x="5928836" y="4101941"/>
                <a:ext cx="190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9050" extrusionOk="0">
                    <a:moveTo>
                      <a:pt x="12859" y="18574"/>
                    </a:move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88" name="Google Shape;288;p1"/>
              <p:cNvSpPr/>
              <p:nvPr/>
            </p:nvSpPr>
            <p:spPr>
              <a:xfrm>
                <a:off x="5470684" y="3559016"/>
                <a:ext cx="66675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66675" extrusionOk="0">
                    <a:moveTo>
                      <a:pt x="33814" y="7144"/>
                    </a:moveTo>
                    <a:cubicBezTo>
                      <a:pt x="19526" y="7144"/>
                      <a:pt x="7144" y="18574"/>
                      <a:pt x="7144" y="33814"/>
                    </a:cubicBezTo>
                    <a:cubicBezTo>
                      <a:pt x="7144" y="48101"/>
                      <a:pt x="18574" y="60484"/>
                      <a:pt x="33814" y="60484"/>
                    </a:cubicBezTo>
                    <a:cubicBezTo>
                      <a:pt x="48101" y="60484"/>
                      <a:pt x="60484" y="49054"/>
                      <a:pt x="60484" y="33814"/>
                    </a:cubicBezTo>
                    <a:cubicBezTo>
                      <a:pt x="59531" y="18574"/>
                      <a:pt x="48101" y="7144"/>
                      <a:pt x="33814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89" name="Google Shape;289;p1"/>
              <p:cNvSpPr/>
              <p:nvPr/>
            </p:nvSpPr>
            <p:spPr>
              <a:xfrm>
                <a:off x="5958364" y="3854291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0479" y="33814"/>
                    </a:moveTo>
                    <a:cubicBezTo>
                      <a:pt x="27146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90" name="Google Shape;290;p1"/>
              <p:cNvSpPr/>
              <p:nvPr/>
            </p:nvSpPr>
            <p:spPr>
              <a:xfrm>
                <a:off x="6216491" y="2458879"/>
                <a:ext cx="190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9050" extrusionOk="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91" name="Google Shape;291;p1"/>
              <p:cNvSpPr/>
              <p:nvPr/>
            </p:nvSpPr>
            <p:spPr>
              <a:xfrm>
                <a:off x="5384006" y="3668554"/>
                <a:ext cx="66675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66675" extrusionOk="0">
                    <a:moveTo>
                      <a:pt x="34766" y="7144"/>
                    </a:move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50006"/>
                      <a:pt x="19526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8574"/>
                      <a:pt x="50006" y="7144"/>
                      <a:pt x="34766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92" name="Google Shape;292;p1"/>
              <p:cNvSpPr/>
              <p:nvPr/>
            </p:nvSpPr>
            <p:spPr>
              <a:xfrm>
                <a:off x="5896451" y="3007519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 extrusionOk="0">
                    <a:moveTo>
                      <a:pt x="7144" y="30004"/>
                    </a:moveTo>
                    <a:cubicBezTo>
                      <a:pt x="7144" y="43339"/>
                      <a:pt x="17621" y="52864"/>
                      <a:pt x="30004" y="52864"/>
                    </a:cubicBezTo>
                    <a:cubicBezTo>
                      <a:pt x="43339" y="52864"/>
                      <a:pt x="52864" y="42386"/>
                      <a:pt x="52864" y="30004"/>
                    </a:cubicBezTo>
                    <a:cubicBezTo>
                      <a:pt x="52864" y="16669"/>
                      <a:pt x="42386" y="7144"/>
                      <a:pt x="30004" y="7144"/>
                    </a:cubicBezTo>
                    <a:cubicBezTo>
                      <a:pt x="17621" y="7144"/>
                      <a:pt x="7144" y="17621"/>
                      <a:pt x="7144" y="300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93" name="Google Shape;293;p1"/>
              <p:cNvSpPr/>
              <p:nvPr/>
            </p:nvSpPr>
            <p:spPr>
              <a:xfrm>
                <a:off x="6256496" y="2455069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14764" y="22384"/>
                    </a:moveTo>
                    <a:cubicBezTo>
                      <a:pt x="19526" y="22384"/>
                      <a:pt x="22384" y="18574"/>
                      <a:pt x="22384" y="14764"/>
                    </a:cubicBez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94" name="Google Shape;294;p1"/>
              <p:cNvSpPr/>
              <p:nvPr/>
            </p:nvSpPr>
            <p:spPr>
              <a:xfrm>
                <a:off x="5407819" y="347138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9529" y="23336"/>
                    </a:moveTo>
                    <a:cubicBezTo>
                      <a:pt x="39529" y="32279"/>
                      <a:pt x="32279" y="39529"/>
                      <a:pt x="23336" y="39529"/>
                    </a:cubicBezTo>
                    <a:cubicBezTo>
                      <a:pt x="14393" y="39529"/>
                      <a:pt x="7144" y="32279"/>
                      <a:pt x="7144" y="23336"/>
                    </a:cubicBezTo>
                    <a:cubicBezTo>
                      <a:pt x="7144" y="14393"/>
                      <a:pt x="14393" y="7144"/>
                      <a:pt x="23336" y="7144"/>
                    </a:cubicBezTo>
                    <a:cubicBezTo>
                      <a:pt x="32279" y="7144"/>
                      <a:pt x="39529" y="14393"/>
                      <a:pt x="39529" y="233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95" name="Google Shape;295;p1"/>
              <p:cNvSpPr/>
              <p:nvPr/>
            </p:nvSpPr>
            <p:spPr>
              <a:xfrm>
                <a:off x="6014561" y="2881789"/>
                <a:ext cx="190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9050" extrusionOk="0">
                    <a:moveTo>
                      <a:pt x="7144" y="12859"/>
                    </a:moveTo>
                    <a:cubicBezTo>
                      <a:pt x="7144" y="15716"/>
                      <a:pt x="9049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ubicBezTo>
                      <a:pt x="18574" y="10001"/>
                      <a:pt x="16669" y="7144"/>
                      <a:pt x="12859" y="7144"/>
                    </a:cubicBezTo>
                    <a:cubicBezTo>
                      <a:pt x="9049" y="8096"/>
                      <a:pt x="7144" y="10001"/>
                      <a:pt x="714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96" name="Google Shape;296;p1"/>
              <p:cNvSpPr/>
              <p:nvPr/>
            </p:nvSpPr>
            <p:spPr>
              <a:xfrm>
                <a:off x="5963126" y="2893219"/>
                <a:ext cx="7620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85725" extrusionOk="0">
                    <a:moveTo>
                      <a:pt x="13811" y="37624"/>
                    </a:moveTo>
                    <a:cubicBezTo>
                      <a:pt x="13811" y="38576"/>
                      <a:pt x="13811" y="39529"/>
                      <a:pt x="13811" y="40481"/>
                    </a:cubicBezTo>
                    <a:cubicBezTo>
                      <a:pt x="10001" y="45244"/>
                      <a:pt x="7144" y="50959"/>
                      <a:pt x="7144" y="57626"/>
                    </a:cubicBezTo>
                    <a:cubicBezTo>
                      <a:pt x="7144" y="65246"/>
                      <a:pt x="10954" y="71914"/>
                      <a:pt x="15716" y="77629"/>
                    </a:cubicBezTo>
                    <a:cubicBezTo>
                      <a:pt x="17621" y="82391"/>
                      <a:pt x="22384" y="86201"/>
                      <a:pt x="28099" y="86201"/>
                    </a:cubicBezTo>
                    <a:cubicBezTo>
                      <a:pt x="30004" y="86201"/>
                      <a:pt x="31909" y="85249"/>
                      <a:pt x="33814" y="84296"/>
                    </a:cubicBezTo>
                    <a:cubicBezTo>
                      <a:pt x="46196" y="84296"/>
                      <a:pt x="55721" y="75724"/>
                      <a:pt x="58579" y="64294"/>
                    </a:cubicBezTo>
                    <a:cubicBezTo>
                      <a:pt x="68104" y="58579"/>
                      <a:pt x="74771" y="49054"/>
                      <a:pt x="74771" y="37624"/>
                    </a:cubicBezTo>
                    <a:cubicBezTo>
                      <a:pt x="74771" y="20479"/>
                      <a:pt x="60484" y="7144"/>
                      <a:pt x="44291" y="7144"/>
                    </a:cubicBezTo>
                    <a:cubicBezTo>
                      <a:pt x="28099" y="7144"/>
                      <a:pt x="13811" y="20479"/>
                      <a:pt x="13811" y="376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97" name="Google Shape;297;p1"/>
              <p:cNvSpPr/>
              <p:nvPr/>
            </p:nvSpPr>
            <p:spPr>
              <a:xfrm>
                <a:off x="5599271" y="3773329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14764" y="22384"/>
                    </a:moveTo>
                    <a:cubicBezTo>
                      <a:pt x="18574" y="22384"/>
                      <a:pt x="22384" y="19526"/>
                      <a:pt x="22384" y="14764"/>
                    </a:cubicBezTo>
                    <a:cubicBezTo>
                      <a:pt x="22384" y="10954"/>
                      <a:pt x="18574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98" name="Google Shape;298;p1"/>
              <p:cNvSpPr/>
              <p:nvPr/>
            </p:nvSpPr>
            <p:spPr>
              <a:xfrm>
                <a:off x="5607844" y="374189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3336" y="7144"/>
                    </a:move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2861" y="39529"/>
                      <a:pt x="39529" y="31909"/>
                      <a:pt x="39529" y="23336"/>
                    </a:cubicBezTo>
                    <a:cubicBezTo>
                      <a:pt x="39529" y="14764"/>
                      <a:pt x="31909" y="7144"/>
                      <a:pt x="23336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299" name="Google Shape;299;p1"/>
              <p:cNvSpPr/>
              <p:nvPr/>
            </p:nvSpPr>
            <p:spPr>
              <a:xfrm>
                <a:off x="6123146" y="2626519"/>
                <a:ext cx="476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47625" extrusionOk="0">
                    <a:moveTo>
                      <a:pt x="28099" y="49054"/>
                    </a:moveTo>
                    <a:cubicBezTo>
                      <a:pt x="39529" y="49054"/>
                      <a:pt x="49054" y="39529"/>
                      <a:pt x="49054" y="28099"/>
                    </a:cubicBezTo>
                    <a:cubicBezTo>
                      <a:pt x="49054" y="16669"/>
                      <a:pt x="39529" y="7144"/>
                      <a:pt x="28099" y="7144"/>
                    </a:cubicBezTo>
                    <a:cubicBezTo>
                      <a:pt x="16669" y="7144"/>
                      <a:pt x="7144" y="16669"/>
                      <a:pt x="7144" y="28099"/>
                    </a:cubicBezTo>
                    <a:cubicBezTo>
                      <a:pt x="7144" y="39529"/>
                      <a:pt x="16669" y="49054"/>
                      <a:pt x="28099" y="490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00" name="Google Shape;300;p1"/>
              <p:cNvSpPr/>
              <p:nvPr/>
            </p:nvSpPr>
            <p:spPr>
              <a:xfrm>
                <a:off x="6023134" y="2957989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7144" y="15716"/>
                    </a:move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001" y="8096"/>
                      <a:pt x="7144" y="11906"/>
                      <a:pt x="7144" y="15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01" name="Google Shape;301;p1"/>
              <p:cNvSpPr/>
              <p:nvPr/>
            </p:nvSpPr>
            <p:spPr>
              <a:xfrm>
                <a:off x="5868829" y="2835116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 extrusionOk="0">
                    <a:moveTo>
                      <a:pt x="29051" y="50959"/>
                    </a:moveTo>
                    <a:cubicBezTo>
                      <a:pt x="41434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6669" y="7144"/>
                      <a:pt x="7144" y="16669"/>
                      <a:pt x="7144" y="29051"/>
                    </a:cubicBezTo>
                    <a:cubicBezTo>
                      <a:pt x="7144" y="41434"/>
                      <a:pt x="16669" y="50959"/>
                      <a:pt x="29051" y="509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02" name="Google Shape;302;p1"/>
              <p:cNvSpPr/>
              <p:nvPr/>
            </p:nvSpPr>
            <p:spPr>
              <a:xfrm>
                <a:off x="5718334" y="3236119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03" name="Google Shape;303;p1"/>
              <p:cNvSpPr/>
              <p:nvPr/>
            </p:nvSpPr>
            <p:spPr>
              <a:xfrm>
                <a:off x="6134576" y="2823686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18574" y="30004"/>
                    </a:move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04" name="Google Shape;304;p1"/>
              <p:cNvSpPr/>
              <p:nvPr/>
            </p:nvSpPr>
            <p:spPr>
              <a:xfrm>
                <a:off x="6121241" y="2847499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3336" y="39529"/>
                    </a:moveTo>
                    <a:cubicBezTo>
                      <a:pt x="31909" y="39529"/>
                      <a:pt x="39529" y="31909"/>
                      <a:pt x="39529" y="23336"/>
                    </a:cubicBezTo>
                    <a:cubicBezTo>
                      <a:pt x="39529" y="14764"/>
                      <a:pt x="32861" y="7144"/>
                      <a:pt x="23336" y="7144"/>
                    </a:cubicBezTo>
                    <a:cubicBezTo>
                      <a:pt x="14764" y="7144"/>
                      <a:pt x="7144" y="13811"/>
                      <a:pt x="7144" y="23336"/>
                    </a:cubicBezTo>
                    <a:cubicBezTo>
                      <a:pt x="8096" y="31909"/>
                      <a:pt x="14764" y="39529"/>
                      <a:pt x="23336" y="395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05" name="Google Shape;305;p1"/>
              <p:cNvSpPr/>
              <p:nvPr/>
            </p:nvSpPr>
            <p:spPr>
              <a:xfrm>
                <a:off x="5774531" y="3376136"/>
                <a:ext cx="76200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95250" extrusionOk="0">
                    <a:moveTo>
                      <a:pt x="25241" y="7144"/>
                    </a:move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2861"/>
                      <a:pt x="11906" y="39529"/>
                      <a:pt x="18574" y="42386"/>
                    </a:cubicBezTo>
                    <a:cubicBezTo>
                      <a:pt x="15716" y="46196"/>
                      <a:pt x="14764" y="50006"/>
                      <a:pt x="14764" y="54769"/>
                    </a:cubicBezTo>
                    <a:cubicBezTo>
                      <a:pt x="14764" y="55721"/>
                      <a:pt x="14764" y="55721"/>
                      <a:pt x="14764" y="55721"/>
                    </a:cubicBezTo>
                    <a:cubicBezTo>
                      <a:pt x="10001" y="59531"/>
                      <a:pt x="7144" y="65246"/>
                      <a:pt x="7144" y="71914"/>
                    </a:cubicBezTo>
                    <a:cubicBezTo>
                      <a:pt x="7144" y="84296"/>
                      <a:pt x="16669" y="93821"/>
                      <a:pt x="29051" y="93821"/>
                    </a:cubicBezTo>
                    <a:cubicBezTo>
                      <a:pt x="41434" y="93821"/>
                      <a:pt x="50959" y="84296"/>
                      <a:pt x="50959" y="71914"/>
                    </a:cubicBezTo>
                    <a:cubicBezTo>
                      <a:pt x="50959" y="70961"/>
                      <a:pt x="50959" y="70009"/>
                      <a:pt x="50959" y="68104"/>
                    </a:cubicBezTo>
                    <a:cubicBezTo>
                      <a:pt x="52864" y="66199"/>
                      <a:pt x="53816" y="64294"/>
                      <a:pt x="54769" y="61436"/>
                    </a:cubicBezTo>
                    <a:cubicBezTo>
                      <a:pt x="56674" y="63341"/>
                      <a:pt x="59531" y="64294"/>
                      <a:pt x="61436" y="64294"/>
                    </a:cubicBezTo>
                    <a:cubicBezTo>
                      <a:pt x="67151" y="64294"/>
                      <a:pt x="71914" y="59531"/>
                      <a:pt x="71914" y="53816"/>
                    </a:cubicBezTo>
                    <a:cubicBezTo>
                      <a:pt x="71914" y="48101"/>
                      <a:pt x="67151" y="43339"/>
                      <a:pt x="61436" y="43339"/>
                    </a:cubicBezTo>
                    <a:cubicBezTo>
                      <a:pt x="58579" y="43339"/>
                      <a:pt x="56674" y="44291"/>
                      <a:pt x="54769" y="46196"/>
                    </a:cubicBezTo>
                    <a:cubicBezTo>
                      <a:pt x="51911" y="39529"/>
                      <a:pt x="47149" y="34766"/>
                      <a:pt x="40481" y="33814"/>
                    </a:cubicBezTo>
                    <a:cubicBezTo>
                      <a:pt x="41434" y="30956"/>
                      <a:pt x="42386" y="28099"/>
                      <a:pt x="42386" y="25241"/>
                    </a:cubicBezTo>
                    <a:cubicBezTo>
                      <a:pt x="43339" y="15716"/>
                      <a:pt x="34766" y="7144"/>
                      <a:pt x="25241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06" name="Google Shape;306;p1"/>
              <p:cNvSpPr/>
              <p:nvPr/>
            </p:nvSpPr>
            <p:spPr>
              <a:xfrm>
                <a:off x="5570696" y="3223736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28099" y="17621"/>
                    </a:move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07" name="Google Shape;307;p1"/>
              <p:cNvSpPr/>
              <p:nvPr/>
            </p:nvSpPr>
            <p:spPr>
              <a:xfrm>
                <a:off x="5915501" y="4155281"/>
                <a:ext cx="3810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28575" extrusionOk="0">
                    <a:moveTo>
                      <a:pt x="7144" y="20479"/>
                    </a:moveTo>
                    <a:cubicBezTo>
                      <a:pt x="7144" y="25241"/>
                      <a:pt x="10954" y="28099"/>
                      <a:pt x="14764" y="28099"/>
                    </a:cubicBezTo>
                    <a:cubicBezTo>
                      <a:pt x="19526" y="28099"/>
                      <a:pt x="22384" y="24289"/>
                      <a:pt x="22384" y="20479"/>
                    </a:cubicBezTo>
                    <a:cubicBezTo>
                      <a:pt x="23336" y="22384"/>
                      <a:pt x="26194" y="23336"/>
                      <a:pt x="28099" y="23336"/>
                    </a:cubicBezTo>
                    <a:cubicBezTo>
                      <a:pt x="31909" y="23336"/>
                      <a:pt x="35719" y="19526"/>
                      <a:pt x="35719" y="15716"/>
                    </a:cubicBezTo>
                    <a:cubicBezTo>
                      <a:pt x="35719" y="11906"/>
                      <a:pt x="32861" y="7144"/>
                      <a:pt x="28099" y="7144"/>
                    </a:cubicBezTo>
                    <a:cubicBezTo>
                      <a:pt x="24289" y="7144"/>
                      <a:pt x="20479" y="10954"/>
                      <a:pt x="20479" y="14764"/>
                    </a:cubicBezTo>
                    <a:cubicBezTo>
                      <a:pt x="18574" y="12859"/>
                      <a:pt x="16669" y="11906"/>
                      <a:pt x="14764" y="11906"/>
                    </a:cubicBezTo>
                    <a:cubicBezTo>
                      <a:pt x="10001" y="11906"/>
                      <a:pt x="7144" y="15716"/>
                      <a:pt x="7144" y="20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08" name="Google Shape;308;p1"/>
              <p:cNvSpPr/>
              <p:nvPr/>
            </p:nvSpPr>
            <p:spPr>
              <a:xfrm>
                <a:off x="5491639" y="3211354"/>
                <a:ext cx="66675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66675" extrusionOk="0">
                    <a:moveTo>
                      <a:pt x="37624" y="68104"/>
                    </a:moveTo>
                    <a:cubicBezTo>
                      <a:pt x="54769" y="68104"/>
                      <a:pt x="68104" y="54769"/>
                      <a:pt x="68104" y="37624"/>
                    </a:cubicBezTo>
                    <a:cubicBezTo>
                      <a:pt x="68104" y="20479"/>
                      <a:pt x="54769" y="7144"/>
                      <a:pt x="37624" y="7144"/>
                    </a:cubicBezTo>
                    <a:cubicBezTo>
                      <a:pt x="20479" y="7144"/>
                      <a:pt x="7144" y="20479"/>
                      <a:pt x="7144" y="37624"/>
                    </a:cubicBezTo>
                    <a:cubicBezTo>
                      <a:pt x="7144" y="54769"/>
                      <a:pt x="20479" y="68104"/>
                      <a:pt x="37624" y="681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09" name="Google Shape;309;p1"/>
              <p:cNvSpPr/>
              <p:nvPr/>
            </p:nvSpPr>
            <p:spPr>
              <a:xfrm>
                <a:off x="5838349" y="3117056"/>
                <a:ext cx="7620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85725" extrusionOk="0">
                    <a:moveTo>
                      <a:pt x="49054" y="64294"/>
                    </a:moveTo>
                    <a:cubicBezTo>
                      <a:pt x="62389" y="64294"/>
                      <a:pt x="73819" y="53816"/>
                      <a:pt x="73819" y="39529"/>
                    </a:cubicBezTo>
                    <a:cubicBezTo>
                      <a:pt x="73819" y="28099"/>
                      <a:pt x="66199" y="18574"/>
                      <a:pt x="55721" y="15716"/>
                    </a:cubicBezTo>
                    <a:cubicBezTo>
                      <a:pt x="50959" y="10001"/>
                      <a:pt x="43339" y="7144"/>
                      <a:pt x="35719" y="7144"/>
                    </a:cubicBezTo>
                    <a:cubicBezTo>
                      <a:pt x="20479" y="7144"/>
                      <a:pt x="8096" y="19526"/>
                      <a:pt x="8096" y="34766"/>
                    </a:cubicBezTo>
                    <a:cubicBezTo>
                      <a:pt x="8096" y="42386"/>
                      <a:pt x="10954" y="49054"/>
                      <a:pt x="15716" y="53816"/>
                    </a:cubicBezTo>
                    <a:cubicBezTo>
                      <a:pt x="10954" y="56674"/>
                      <a:pt x="7144" y="61436"/>
                      <a:pt x="7144" y="67151"/>
                    </a:cubicBezTo>
                    <a:cubicBezTo>
                      <a:pt x="7144" y="75724"/>
                      <a:pt x="13811" y="82391"/>
                      <a:pt x="22384" y="82391"/>
                    </a:cubicBezTo>
                    <a:cubicBezTo>
                      <a:pt x="30956" y="82391"/>
                      <a:pt x="37624" y="75724"/>
                      <a:pt x="37624" y="67151"/>
                    </a:cubicBezTo>
                    <a:cubicBezTo>
                      <a:pt x="37624" y="65246"/>
                      <a:pt x="37624" y="63341"/>
                      <a:pt x="36671" y="62389"/>
                    </a:cubicBezTo>
                    <a:cubicBezTo>
                      <a:pt x="37624" y="62389"/>
                      <a:pt x="38576" y="62389"/>
                      <a:pt x="40481" y="62389"/>
                    </a:cubicBezTo>
                    <a:cubicBezTo>
                      <a:pt x="43339" y="63341"/>
                      <a:pt x="46196" y="64294"/>
                      <a:pt x="49054" y="642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10" name="Google Shape;310;p1"/>
              <p:cNvSpPr/>
              <p:nvPr/>
            </p:nvSpPr>
            <p:spPr>
              <a:xfrm>
                <a:off x="5675471" y="3245644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7144" y="18574"/>
                    </a:move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ubicBezTo>
                      <a:pt x="12859" y="7144"/>
                      <a:pt x="7144" y="12859"/>
                      <a:pt x="7144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11" name="Google Shape;311;p1"/>
              <p:cNvSpPr/>
              <p:nvPr/>
            </p:nvSpPr>
            <p:spPr>
              <a:xfrm>
                <a:off x="5369719" y="3549491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9529" y="23336"/>
                    </a:moveTo>
                    <a:cubicBezTo>
                      <a:pt x="39529" y="13811"/>
                      <a:pt x="31909" y="7144"/>
                      <a:pt x="23336" y="7144"/>
                    </a:cubicBezTo>
                    <a:cubicBezTo>
                      <a:pt x="13811" y="7144"/>
                      <a:pt x="7144" y="14764"/>
                      <a:pt x="7144" y="23336"/>
                    </a:cubicBezTo>
                    <a:cubicBezTo>
                      <a:pt x="7144" y="32861"/>
                      <a:pt x="14764" y="39529"/>
                      <a:pt x="23336" y="39529"/>
                    </a:cubicBezTo>
                    <a:cubicBezTo>
                      <a:pt x="31909" y="40481"/>
                      <a:pt x="39529" y="32861"/>
                      <a:pt x="39529" y="233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12" name="Google Shape;312;p1"/>
              <p:cNvSpPr/>
              <p:nvPr/>
            </p:nvSpPr>
            <p:spPr>
              <a:xfrm>
                <a:off x="5723096" y="3647599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5719" y="21431"/>
                    </a:moveTo>
                    <a:cubicBezTo>
                      <a:pt x="35719" y="12859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30004"/>
                      <a:pt x="13811" y="35719"/>
                      <a:pt x="21431" y="35719"/>
                    </a:cubicBezTo>
                    <a:cubicBezTo>
                      <a:pt x="29051" y="35719"/>
                      <a:pt x="35719" y="30004"/>
                      <a:pt x="35719" y="214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13" name="Google Shape;313;p1"/>
              <p:cNvSpPr/>
              <p:nvPr/>
            </p:nvSpPr>
            <p:spPr>
              <a:xfrm>
                <a:off x="6036469" y="2917984"/>
                <a:ext cx="16192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133350" extrusionOk="0">
                    <a:moveTo>
                      <a:pt x="74771" y="30004"/>
                    </a:moveTo>
                    <a:cubicBezTo>
                      <a:pt x="76676" y="28099"/>
                      <a:pt x="77629" y="25241"/>
                      <a:pt x="77629" y="21431"/>
                    </a:cubicBezTo>
                    <a:cubicBezTo>
                      <a:pt x="77629" y="13811"/>
                      <a:pt x="70961" y="7144"/>
                      <a:pt x="63341" y="7144"/>
                    </a:cubicBezTo>
                    <a:cubicBezTo>
                      <a:pt x="55721" y="7144"/>
                      <a:pt x="49054" y="13811"/>
                      <a:pt x="49054" y="21431"/>
                    </a:cubicBezTo>
                    <a:cubicBezTo>
                      <a:pt x="49054" y="22384"/>
                      <a:pt x="49054" y="23336"/>
                      <a:pt x="49054" y="24289"/>
                    </a:cubicBezTo>
                    <a:cubicBezTo>
                      <a:pt x="33814" y="27146"/>
                      <a:pt x="22384" y="40481"/>
                      <a:pt x="22384" y="56674"/>
                    </a:cubicBezTo>
                    <a:cubicBezTo>
                      <a:pt x="22384" y="62389"/>
                      <a:pt x="24289" y="68104"/>
                      <a:pt x="27146" y="72866"/>
                    </a:cubicBezTo>
                    <a:cubicBezTo>
                      <a:pt x="26194" y="72866"/>
                      <a:pt x="26194" y="72866"/>
                      <a:pt x="25241" y="72866"/>
                    </a:cubicBezTo>
                    <a:cubicBezTo>
                      <a:pt x="15716" y="72866"/>
                      <a:pt x="7144" y="80486"/>
                      <a:pt x="7144" y="90964"/>
                    </a:cubicBezTo>
                    <a:cubicBezTo>
                      <a:pt x="7144" y="101441"/>
                      <a:pt x="14764" y="109061"/>
                      <a:pt x="25241" y="109061"/>
                    </a:cubicBezTo>
                    <a:cubicBezTo>
                      <a:pt x="33814" y="109061"/>
                      <a:pt x="41434" y="102394"/>
                      <a:pt x="42386" y="93821"/>
                    </a:cubicBezTo>
                    <a:cubicBezTo>
                      <a:pt x="42386" y="113824"/>
                      <a:pt x="58579" y="130016"/>
                      <a:pt x="78581" y="130016"/>
                    </a:cubicBezTo>
                    <a:cubicBezTo>
                      <a:pt x="98584" y="130016"/>
                      <a:pt x="114776" y="113824"/>
                      <a:pt x="114776" y="93821"/>
                    </a:cubicBezTo>
                    <a:cubicBezTo>
                      <a:pt x="114776" y="86201"/>
                      <a:pt x="112871" y="79534"/>
                      <a:pt x="109061" y="73819"/>
                    </a:cubicBezTo>
                    <a:cubicBezTo>
                      <a:pt x="112871" y="77629"/>
                      <a:pt x="118586" y="80486"/>
                      <a:pt x="124301" y="80486"/>
                    </a:cubicBezTo>
                    <a:cubicBezTo>
                      <a:pt x="135731" y="80486"/>
                      <a:pt x="144304" y="71914"/>
                      <a:pt x="146209" y="61436"/>
                    </a:cubicBezTo>
                    <a:cubicBezTo>
                      <a:pt x="148114" y="62389"/>
                      <a:pt x="150019" y="63341"/>
                      <a:pt x="151924" y="63341"/>
                    </a:cubicBezTo>
                    <a:cubicBezTo>
                      <a:pt x="158591" y="63341"/>
                      <a:pt x="163354" y="58579"/>
                      <a:pt x="163354" y="51911"/>
                    </a:cubicBezTo>
                    <a:cubicBezTo>
                      <a:pt x="163354" y="45244"/>
                      <a:pt x="158591" y="40481"/>
                      <a:pt x="151924" y="40481"/>
                    </a:cubicBezTo>
                    <a:cubicBezTo>
                      <a:pt x="148114" y="40481"/>
                      <a:pt x="144304" y="42386"/>
                      <a:pt x="142399" y="46196"/>
                    </a:cubicBezTo>
                    <a:cubicBezTo>
                      <a:pt x="138589" y="40481"/>
                      <a:pt x="131921" y="36671"/>
                      <a:pt x="124301" y="36671"/>
                    </a:cubicBezTo>
                    <a:cubicBezTo>
                      <a:pt x="111919" y="36671"/>
                      <a:pt x="102394" y="46196"/>
                      <a:pt x="102394" y="58579"/>
                    </a:cubicBezTo>
                    <a:cubicBezTo>
                      <a:pt x="102394" y="62389"/>
                      <a:pt x="103346" y="66199"/>
                      <a:pt x="105251" y="70009"/>
                    </a:cubicBezTo>
                    <a:cubicBezTo>
                      <a:pt x="100489" y="65246"/>
                      <a:pt x="94774" y="61436"/>
                      <a:pt x="88106" y="59531"/>
                    </a:cubicBezTo>
                    <a:cubicBezTo>
                      <a:pt x="88106" y="59531"/>
                      <a:pt x="88106" y="58579"/>
                      <a:pt x="88106" y="58579"/>
                    </a:cubicBezTo>
                    <a:cubicBezTo>
                      <a:pt x="89059" y="46196"/>
                      <a:pt x="83344" y="36671"/>
                      <a:pt x="74771" y="30004"/>
                    </a:cubicBezTo>
                    <a:close/>
                    <a:moveTo>
                      <a:pt x="42386" y="91916"/>
                    </a:moveTo>
                    <a:cubicBezTo>
                      <a:pt x="42386" y="90964"/>
                      <a:pt x="42386" y="90011"/>
                      <a:pt x="42386" y="89059"/>
                    </a:cubicBezTo>
                    <a:cubicBezTo>
                      <a:pt x="42386" y="89059"/>
                      <a:pt x="42386" y="89059"/>
                      <a:pt x="43339" y="89059"/>
                    </a:cubicBezTo>
                    <a:cubicBezTo>
                      <a:pt x="43339" y="89059"/>
                      <a:pt x="42386" y="90964"/>
                      <a:pt x="42386" y="919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14" name="Google Shape;314;p1"/>
              <p:cNvSpPr/>
              <p:nvPr/>
            </p:nvSpPr>
            <p:spPr>
              <a:xfrm>
                <a:off x="5822156" y="3741896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22384" y="14764"/>
                    </a:moveTo>
                    <a:cubicBezTo>
                      <a:pt x="22384" y="18972"/>
                      <a:pt x="18972" y="22384"/>
                      <a:pt x="14764" y="22384"/>
                    </a:cubicBezTo>
                    <a:cubicBezTo>
                      <a:pt x="10555" y="22384"/>
                      <a:pt x="7144" y="18972"/>
                      <a:pt x="7144" y="14764"/>
                    </a:cubicBezTo>
                    <a:cubicBezTo>
                      <a:pt x="7144" y="10555"/>
                      <a:pt x="10555" y="7144"/>
                      <a:pt x="14764" y="7144"/>
                    </a:cubicBezTo>
                    <a:cubicBezTo>
                      <a:pt x="18972" y="7144"/>
                      <a:pt x="22384" y="10555"/>
                      <a:pt x="22384" y="147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15" name="Google Shape;315;p1"/>
              <p:cNvSpPr/>
              <p:nvPr/>
            </p:nvSpPr>
            <p:spPr>
              <a:xfrm>
                <a:off x="5948839" y="2976086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15716" y="24289"/>
                    </a:move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8096" y="20479"/>
                      <a:pt x="11906" y="24289"/>
                      <a:pt x="15716" y="2428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16" name="Google Shape;316;p1"/>
              <p:cNvSpPr/>
              <p:nvPr/>
            </p:nvSpPr>
            <p:spPr>
              <a:xfrm>
                <a:off x="5656094" y="3041809"/>
                <a:ext cx="952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114300" extrusionOk="0">
                    <a:moveTo>
                      <a:pt x="20806" y="90964"/>
                    </a:moveTo>
                    <a:cubicBezTo>
                      <a:pt x="22711" y="90964"/>
                      <a:pt x="25569" y="90011"/>
                      <a:pt x="27474" y="89059"/>
                    </a:cubicBezTo>
                    <a:cubicBezTo>
                      <a:pt x="33189" y="100489"/>
                      <a:pt x="44619" y="108109"/>
                      <a:pt x="57954" y="108109"/>
                    </a:cubicBezTo>
                    <a:cubicBezTo>
                      <a:pt x="77004" y="108109"/>
                      <a:pt x="92244" y="92869"/>
                      <a:pt x="92244" y="73819"/>
                    </a:cubicBezTo>
                    <a:cubicBezTo>
                      <a:pt x="92244" y="56674"/>
                      <a:pt x="79861" y="43339"/>
                      <a:pt x="63669" y="40481"/>
                    </a:cubicBezTo>
                    <a:cubicBezTo>
                      <a:pt x="64621" y="38576"/>
                      <a:pt x="64621" y="36671"/>
                      <a:pt x="64621" y="33814"/>
                    </a:cubicBezTo>
                    <a:cubicBezTo>
                      <a:pt x="64621" y="18574"/>
                      <a:pt x="52239" y="7144"/>
                      <a:pt x="37951" y="7144"/>
                    </a:cubicBezTo>
                    <a:cubicBezTo>
                      <a:pt x="22711" y="7144"/>
                      <a:pt x="11281" y="19526"/>
                      <a:pt x="11281" y="33814"/>
                    </a:cubicBezTo>
                    <a:cubicBezTo>
                      <a:pt x="11281" y="45244"/>
                      <a:pt x="17949" y="54769"/>
                      <a:pt x="28426" y="58579"/>
                    </a:cubicBezTo>
                    <a:cubicBezTo>
                      <a:pt x="28426" y="59531"/>
                      <a:pt x="27474" y="60484"/>
                      <a:pt x="27474" y="61436"/>
                    </a:cubicBezTo>
                    <a:cubicBezTo>
                      <a:pt x="25569" y="60484"/>
                      <a:pt x="24616" y="60484"/>
                      <a:pt x="22711" y="60484"/>
                    </a:cubicBezTo>
                    <a:cubicBezTo>
                      <a:pt x="14139" y="60484"/>
                      <a:pt x="7471" y="67151"/>
                      <a:pt x="7471" y="75724"/>
                    </a:cubicBezTo>
                    <a:cubicBezTo>
                      <a:pt x="5566" y="84296"/>
                      <a:pt x="12234" y="90964"/>
                      <a:pt x="20806" y="909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17" name="Google Shape;317;p1"/>
              <p:cNvSpPr/>
              <p:nvPr/>
            </p:nvSpPr>
            <p:spPr>
              <a:xfrm>
                <a:off x="5755481" y="4182904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 extrusionOk="0">
                    <a:moveTo>
                      <a:pt x="31909" y="7144"/>
                    </a:moveTo>
                    <a:cubicBezTo>
                      <a:pt x="18574" y="7144"/>
                      <a:pt x="7144" y="18574"/>
                      <a:pt x="7144" y="31909"/>
                    </a:cubicBezTo>
                    <a:cubicBezTo>
                      <a:pt x="7144" y="45244"/>
                      <a:pt x="18574" y="56674"/>
                      <a:pt x="31909" y="56674"/>
                    </a:cubicBezTo>
                    <a:cubicBezTo>
                      <a:pt x="45244" y="56674"/>
                      <a:pt x="56674" y="45244"/>
                      <a:pt x="56674" y="31909"/>
                    </a:cubicBezTo>
                    <a:cubicBezTo>
                      <a:pt x="56674" y="17621"/>
                      <a:pt x="45244" y="7144"/>
                      <a:pt x="3190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18" name="Google Shape;318;p1"/>
              <p:cNvSpPr/>
              <p:nvPr/>
            </p:nvSpPr>
            <p:spPr>
              <a:xfrm>
                <a:off x="6033611" y="393811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22384" y="14764"/>
                    </a:moveTo>
                    <a:cubicBezTo>
                      <a:pt x="22384" y="10001"/>
                      <a:pt x="18574" y="7144"/>
                      <a:pt x="14764" y="7144"/>
                    </a:cubicBezTo>
                    <a:cubicBezTo>
                      <a:pt x="10954" y="7144"/>
                      <a:pt x="7144" y="10954"/>
                      <a:pt x="7144" y="14764"/>
                    </a:cubicBezTo>
                    <a:cubicBezTo>
                      <a:pt x="7144" y="18574"/>
                      <a:pt x="10954" y="22384"/>
                      <a:pt x="14764" y="22384"/>
                    </a:cubicBezTo>
                    <a:cubicBezTo>
                      <a:pt x="18574" y="22384"/>
                      <a:pt x="22384" y="19526"/>
                      <a:pt x="22384" y="147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19" name="Google Shape;319;p1"/>
              <p:cNvSpPr/>
              <p:nvPr/>
            </p:nvSpPr>
            <p:spPr>
              <a:xfrm>
                <a:off x="5585936" y="3662839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7624" y="22384"/>
                    </a:moveTo>
                    <a:cubicBezTo>
                      <a:pt x="37624" y="13811"/>
                      <a:pt x="30956" y="7144"/>
                      <a:pt x="22384" y="7144"/>
                    </a:cubicBezTo>
                    <a:cubicBezTo>
                      <a:pt x="13811" y="7144"/>
                      <a:pt x="7144" y="13811"/>
                      <a:pt x="7144" y="22384"/>
                    </a:cubicBezTo>
                    <a:cubicBezTo>
                      <a:pt x="7144" y="30956"/>
                      <a:pt x="13811" y="37624"/>
                      <a:pt x="22384" y="37624"/>
                    </a:cubicBezTo>
                    <a:cubicBezTo>
                      <a:pt x="30956" y="37624"/>
                      <a:pt x="37624" y="30956"/>
                      <a:pt x="37624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20" name="Google Shape;320;p1"/>
              <p:cNvSpPr/>
              <p:nvPr/>
            </p:nvSpPr>
            <p:spPr>
              <a:xfrm>
                <a:off x="5774531" y="305419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21" name="Google Shape;321;p1"/>
              <p:cNvSpPr/>
              <p:nvPr/>
            </p:nvSpPr>
            <p:spPr>
              <a:xfrm>
                <a:off x="5801201" y="299704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24289" y="15716"/>
                    </a:moveTo>
                    <a:cubicBezTo>
                      <a:pt x="24289" y="20451"/>
                      <a:pt x="20451" y="24289"/>
                      <a:pt x="15716" y="24289"/>
                    </a:cubicBezTo>
                    <a:cubicBezTo>
                      <a:pt x="10982" y="24289"/>
                      <a:pt x="7144" y="20451"/>
                      <a:pt x="7144" y="15716"/>
                    </a:cubicBezTo>
                    <a:cubicBezTo>
                      <a:pt x="7144" y="10982"/>
                      <a:pt x="10982" y="7144"/>
                      <a:pt x="15716" y="7144"/>
                    </a:cubicBezTo>
                    <a:cubicBezTo>
                      <a:pt x="20451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22" name="Google Shape;322;p1"/>
              <p:cNvSpPr/>
              <p:nvPr/>
            </p:nvSpPr>
            <p:spPr>
              <a:xfrm>
                <a:off x="5444966" y="3704749"/>
                <a:ext cx="857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85725" extrusionOk="0">
                    <a:moveTo>
                      <a:pt x="81439" y="44291"/>
                    </a:moveTo>
                    <a:cubicBezTo>
                      <a:pt x="81439" y="64807"/>
                      <a:pt x="64807" y="81439"/>
                      <a:pt x="44291" y="81439"/>
                    </a:cubicBezTo>
                    <a:cubicBezTo>
                      <a:pt x="23775" y="81439"/>
                      <a:pt x="7144" y="64807"/>
                      <a:pt x="7144" y="44291"/>
                    </a:cubicBezTo>
                    <a:cubicBezTo>
                      <a:pt x="7144" y="23775"/>
                      <a:pt x="23775" y="7144"/>
                      <a:pt x="44291" y="7144"/>
                    </a:cubicBezTo>
                    <a:cubicBezTo>
                      <a:pt x="64807" y="7144"/>
                      <a:pt x="81439" y="23775"/>
                      <a:pt x="81439" y="4429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23" name="Google Shape;323;p1"/>
              <p:cNvSpPr/>
              <p:nvPr/>
            </p:nvSpPr>
            <p:spPr>
              <a:xfrm>
                <a:off x="5544979" y="3427571"/>
                <a:ext cx="85725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95250" extrusionOk="0">
                    <a:moveTo>
                      <a:pt x="58579" y="39529"/>
                    </a:moveTo>
                    <a:cubicBezTo>
                      <a:pt x="59531" y="37624"/>
                      <a:pt x="59531" y="35719"/>
                      <a:pt x="59531" y="32861"/>
                    </a:cubicBezTo>
                    <a:cubicBezTo>
                      <a:pt x="59531" y="21431"/>
                      <a:pt x="50006" y="12859"/>
                      <a:pt x="39529" y="12859"/>
                    </a:cubicBezTo>
                    <a:cubicBezTo>
                      <a:pt x="39529" y="12859"/>
                      <a:pt x="38576" y="12859"/>
                      <a:pt x="38576" y="12859"/>
                    </a:cubicBezTo>
                    <a:cubicBezTo>
                      <a:pt x="34766" y="9049"/>
                      <a:pt x="30956" y="7144"/>
                      <a:pt x="25241" y="7144"/>
                    </a:cubicBezTo>
                    <a:cubicBezTo>
                      <a:pt x="14764" y="7144"/>
                      <a:pt x="7144" y="15716"/>
                      <a:pt x="7144" y="25241"/>
                    </a:cubicBezTo>
                    <a:cubicBezTo>
                      <a:pt x="7144" y="33814"/>
                      <a:pt x="13811" y="41434"/>
                      <a:pt x="22384" y="43339"/>
                    </a:cubicBezTo>
                    <a:cubicBezTo>
                      <a:pt x="25241" y="48101"/>
                      <a:pt x="30004" y="50959"/>
                      <a:pt x="34766" y="52864"/>
                    </a:cubicBezTo>
                    <a:cubicBezTo>
                      <a:pt x="31909" y="57626"/>
                      <a:pt x="30004" y="62389"/>
                      <a:pt x="30004" y="68104"/>
                    </a:cubicBezTo>
                    <a:cubicBezTo>
                      <a:pt x="30004" y="84296"/>
                      <a:pt x="43339" y="96679"/>
                      <a:pt x="58579" y="96679"/>
                    </a:cubicBezTo>
                    <a:cubicBezTo>
                      <a:pt x="74771" y="96679"/>
                      <a:pt x="87154" y="83344"/>
                      <a:pt x="87154" y="68104"/>
                    </a:cubicBezTo>
                    <a:cubicBezTo>
                      <a:pt x="88106" y="52864"/>
                      <a:pt x="74771" y="39529"/>
                      <a:pt x="58579" y="39529"/>
                    </a:cubicBezTo>
                    <a:cubicBezTo>
                      <a:pt x="58579" y="39529"/>
                      <a:pt x="58579" y="39529"/>
                      <a:pt x="58579" y="395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24" name="Google Shape;324;p1"/>
              <p:cNvSpPr/>
              <p:nvPr/>
            </p:nvSpPr>
            <p:spPr>
              <a:xfrm>
                <a:off x="5965031" y="4117181"/>
                <a:ext cx="190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9050" extrusionOk="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6669"/>
                      <a:pt x="16669" y="14764"/>
                      <a:pt x="16669" y="119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25" name="Google Shape;325;p1"/>
              <p:cNvSpPr/>
              <p:nvPr/>
            </p:nvSpPr>
            <p:spPr>
              <a:xfrm>
                <a:off x="5866924" y="3722846"/>
                <a:ext cx="7620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76200" extrusionOk="0">
                    <a:moveTo>
                      <a:pt x="65246" y="75724"/>
                    </a:moveTo>
                    <a:cubicBezTo>
                      <a:pt x="70961" y="75724"/>
                      <a:pt x="75724" y="70961"/>
                      <a:pt x="75724" y="65246"/>
                    </a:cubicBezTo>
                    <a:cubicBezTo>
                      <a:pt x="75724" y="59531"/>
                      <a:pt x="70961" y="54769"/>
                      <a:pt x="65246" y="54769"/>
                    </a:cubicBezTo>
                    <a:cubicBezTo>
                      <a:pt x="64294" y="54769"/>
                      <a:pt x="63341" y="54769"/>
                      <a:pt x="62389" y="55721"/>
                    </a:cubicBezTo>
                    <a:cubicBezTo>
                      <a:pt x="66199" y="52864"/>
                      <a:pt x="68104" y="48101"/>
                      <a:pt x="68104" y="42386"/>
                    </a:cubicBezTo>
                    <a:cubicBezTo>
                      <a:pt x="68104" y="32861"/>
                      <a:pt x="60484" y="24289"/>
                      <a:pt x="50006" y="24289"/>
                    </a:cubicBezTo>
                    <a:cubicBezTo>
                      <a:pt x="47149" y="24289"/>
                      <a:pt x="44291" y="25241"/>
                      <a:pt x="42386" y="26194"/>
                    </a:cubicBezTo>
                    <a:cubicBezTo>
                      <a:pt x="39529" y="21431"/>
                      <a:pt x="35719" y="18574"/>
                      <a:pt x="30956" y="16669"/>
                    </a:cubicBezTo>
                    <a:cubicBezTo>
                      <a:pt x="30956" y="16669"/>
                      <a:pt x="31909" y="16669"/>
                      <a:pt x="31909" y="16669"/>
                    </a:cubicBezTo>
                    <a:cubicBezTo>
                      <a:pt x="34766" y="16669"/>
                      <a:pt x="36671" y="14764"/>
                      <a:pt x="36671" y="11906"/>
                    </a:cubicBezTo>
                    <a:cubicBezTo>
                      <a:pt x="36671" y="9049"/>
                      <a:pt x="34766" y="7144"/>
                      <a:pt x="31909" y="7144"/>
                    </a:cubicBezTo>
                    <a:cubicBezTo>
                      <a:pt x="29051" y="7144"/>
                      <a:pt x="27146" y="9049"/>
                      <a:pt x="27146" y="11906"/>
                    </a:cubicBezTo>
                    <a:cubicBezTo>
                      <a:pt x="27146" y="13811"/>
                      <a:pt x="28099" y="15716"/>
                      <a:pt x="30004" y="16669"/>
                    </a:cubicBezTo>
                    <a:cubicBezTo>
                      <a:pt x="29051" y="16669"/>
                      <a:pt x="27146" y="15716"/>
                      <a:pt x="26194" y="15716"/>
                    </a:cubicBezTo>
                    <a:cubicBezTo>
                      <a:pt x="15716" y="15716"/>
                      <a:pt x="7144" y="24289"/>
                      <a:pt x="7144" y="34766"/>
                    </a:cubicBezTo>
                    <a:cubicBezTo>
                      <a:pt x="7144" y="45244"/>
                      <a:pt x="15716" y="53816"/>
                      <a:pt x="26194" y="53816"/>
                    </a:cubicBezTo>
                    <a:cubicBezTo>
                      <a:pt x="29051" y="53816"/>
                      <a:pt x="32861" y="52864"/>
                      <a:pt x="35719" y="50959"/>
                    </a:cubicBezTo>
                    <a:cubicBezTo>
                      <a:pt x="38576" y="55721"/>
                      <a:pt x="44291" y="59531"/>
                      <a:pt x="50959" y="59531"/>
                    </a:cubicBezTo>
                    <a:cubicBezTo>
                      <a:pt x="52864" y="59531"/>
                      <a:pt x="55721" y="58579"/>
                      <a:pt x="57626" y="58579"/>
                    </a:cubicBezTo>
                    <a:cubicBezTo>
                      <a:pt x="55721" y="60484"/>
                      <a:pt x="54769" y="62389"/>
                      <a:pt x="54769" y="65246"/>
                    </a:cubicBezTo>
                    <a:cubicBezTo>
                      <a:pt x="54769" y="70961"/>
                      <a:pt x="59531" y="75724"/>
                      <a:pt x="65246" y="7572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26" name="Google Shape;326;p1"/>
              <p:cNvSpPr/>
              <p:nvPr/>
            </p:nvSpPr>
            <p:spPr>
              <a:xfrm>
                <a:off x="6027896" y="2811304"/>
                <a:ext cx="9525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5725" extrusionOk="0">
                    <a:moveTo>
                      <a:pt x="27146" y="7144"/>
                    </a:moveTo>
                    <a:cubicBezTo>
                      <a:pt x="15716" y="7144"/>
                      <a:pt x="7144" y="15716"/>
                      <a:pt x="7144" y="27146"/>
                    </a:cubicBezTo>
                    <a:cubicBezTo>
                      <a:pt x="7144" y="33814"/>
                      <a:pt x="10954" y="40481"/>
                      <a:pt x="16669" y="44291"/>
                    </a:cubicBezTo>
                    <a:cubicBezTo>
                      <a:pt x="15716" y="46196"/>
                      <a:pt x="15716" y="47149"/>
                      <a:pt x="15716" y="49054"/>
                    </a:cubicBezTo>
                    <a:cubicBezTo>
                      <a:pt x="15716" y="58579"/>
                      <a:pt x="23336" y="66199"/>
                      <a:pt x="32861" y="66199"/>
                    </a:cubicBezTo>
                    <a:cubicBezTo>
                      <a:pt x="36671" y="66199"/>
                      <a:pt x="39529" y="65246"/>
                      <a:pt x="42386" y="63341"/>
                    </a:cubicBezTo>
                    <a:cubicBezTo>
                      <a:pt x="44291" y="74771"/>
                      <a:pt x="53816" y="84296"/>
                      <a:pt x="66199" y="84296"/>
                    </a:cubicBezTo>
                    <a:cubicBezTo>
                      <a:pt x="79534" y="84296"/>
                      <a:pt x="90964" y="72866"/>
                      <a:pt x="90964" y="59531"/>
                    </a:cubicBezTo>
                    <a:cubicBezTo>
                      <a:pt x="90964" y="46196"/>
                      <a:pt x="80486" y="34766"/>
                      <a:pt x="66199" y="34766"/>
                    </a:cubicBezTo>
                    <a:cubicBezTo>
                      <a:pt x="59531" y="34766"/>
                      <a:pt x="53816" y="37624"/>
                      <a:pt x="49054" y="41434"/>
                    </a:cubicBezTo>
                    <a:cubicBezTo>
                      <a:pt x="48101" y="38576"/>
                      <a:pt x="46196" y="36671"/>
                      <a:pt x="45244" y="34766"/>
                    </a:cubicBezTo>
                    <a:cubicBezTo>
                      <a:pt x="47149" y="31909"/>
                      <a:pt x="47149" y="29051"/>
                      <a:pt x="47149" y="25241"/>
                    </a:cubicBezTo>
                    <a:cubicBezTo>
                      <a:pt x="47149" y="16669"/>
                      <a:pt x="37624" y="7144"/>
                      <a:pt x="27146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27" name="Google Shape;327;p1"/>
              <p:cNvSpPr/>
              <p:nvPr/>
            </p:nvSpPr>
            <p:spPr>
              <a:xfrm>
                <a:off x="6005989" y="2619851"/>
                <a:ext cx="7620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76200" extrusionOk="0">
                    <a:moveTo>
                      <a:pt x="42386" y="77629"/>
                    </a:moveTo>
                    <a:cubicBezTo>
                      <a:pt x="61436" y="77629"/>
                      <a:pt x="77629" y="62389"/>
                      <a:pt x="77629" y="42386"/>
                    </a:cubicBezTo>
                    <a:cubicBezTo>
                      <a:pt x="77629" y="23336"/>
                      <a:pt x="62389" y="7144"/>
                      <a:pt x="42386" y="7144"/>
                    </a:cubicBezTo>
                    <a:cubicBezTo>
                      <a:pt x="23336" y="7144"/>
                      <a:pt x="7144" y="22384"/>
                      <a:pt x="7144" y="42386"/>
                    </a:cubicBezTo>
                    <a:cubicBezTo>
                      <a:pt x="7144" y="62389"/>
                      <a:pt x="23336" y="77629"/>
                      <a:pt x="42386" y="776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28" name="Google Shape;328;p1"/>
              <p:cNvSpPr/>
              <p:nvPr/>
            </p:nvSpPr>
            <p:spPr>
              <a:xfrm>
                <a:off x="5885021" y="3175159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19526" y="31909"/>
                    </a:moveTo>
                    <a:cubicBezTo>
                      <a:pt x="26194" y="31909"/>
                      <a:pt x="31909" y="26194"/>
                      <a:pt x="31909" y="19526"/>
                    </a:cubicBez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29" name="Google Shape;329;p1"/>
              <p:cNvSpPr/>
              <p:nvPr/>
            </p:nvSpPr>
            <p:spPr>
              <a:xfrm>
                <a:off x="6279356" y="3024664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1431" y="35719"/>
                    </a:move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2859" y="35719"/>
                      <a:pt x="21431" y="3571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30" name="Google Shape;330;p1"/>
              <p:cNvSpPr/>
              <p:nvPr/>
            </p:nvSpPr>
            <p:spPr>
              <a:xfrm>
                <a:off x="5935504" y="2767489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 extrusionOk="0">
                    <a:moveTo>
                      <a:pt x="29051" y="50959"/>
                    </a:moveTo>
                    <a:cubicBezTo>
                      <a:pt x="40481" y="50959"/>
                      <a:pt x="50959" y="41434"/>
                      <a:pt x="50959" y="29051"/>
                    </a:cubicBezTo>
                    <a:cubicBezTo>
                      <a:pt x="50959" y="16669"/>
                      <a:pt x="41434" y="7144"/>
                      <a:pt x="29051" y="7144"/>
                    </a:cubicBezTo>
                    <a:cubicBezTo>
                      <a:pt x="17621" y="7144"/>
                      <a:pt x="7144" y="16669"/>
                      <a:pt x="7144" y="29051"/>
                    </a:cubicBezTo>
                    <a:cubicBezTo>
                      <a:pt x="7144" y="41434"/>
                      <a:pt x="17621" y="50959"/>
                      <a:pt x="29051" y="509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31" name="Google Shape;331;p1"/>
              <p:cNvSpPr/>
              <p:nvPr/>
            </p:nvSpPr>
            <p:spPr>
              <a:xfrm>
                <a:off x="5359241" y="3210401"/>
                <a:ext cx="95250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95250" extrusionOk="0">
                    <a:moveTo>
                      <a:pt x="49054" y="90964"/>
                    </a:moveTo>
                    <a:cubicBezTo>
                      <a:pt x="71914" y="90964"/>
                      <a:pt x="90964" y="71914"/>
                      <a:pt x="90964" y="49054"/>
                    </a:cubicBezTo>
                    <a:cubicBezTo>
                      <a:pt x="90964" y="26194"/>
                      <a:pt x="71914" y="7144"/>
                      <a:pt x="49054" y="7144"/>
                    </a:cubicBezTo>
                    <a:cubicBezTo>
                      <a:pt x="26194" y="7144"/>
                      <a:pt x="7144" y="26194"/>
                      <a:pt x="7144" y="49054"/>
                    </a:cubicBezTo>
                    <a:cubicBezTo>
                      <a:pt x="7144" y="72866"/>
                      <a:pt x="25241" y="90964"/>
                      <a:pt x="49054" y="909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32" name="Google Shape;332;p1"/>
              <p:cNvSpPr/>
              <p:nvPr/>
            </p:nvSpPr>
            <p:spPr>
              <a:xfrm>
                <a:off x="6099187" y="374761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14911" y="22384"/>
                    </a:moveTo>
                    <a:cubicBezTo>
                      <a:pt x="18721" y="22384"/>
                      <a:pt x="22531" y="18574"/>
                      <a:pt x="22531" y="14764"/>
                    </a:cubicBezTo>
                    <a:cubicBezTo>
                      <a:pt x="22531" y="10954"/>
                      <a:pt x="18721" y="7144"/>
                      <a:pt x="14911" y="7144"/>
                    </a:cubicBezTo>
                    <a:cubicBezTo>
                      <a:pt x="10148" y="7144"/>
                      <a:pt x="7291" y="10954"/>
                      <a:pt x="7291" y="14764"/>
                    </a:cubicBezTo>
                    <a:cubicBezTo>
                      <a:pt x="6338" y="18574"/>
                      <a:pt x="10148" y="22384"/>
                      <a:pt x="14911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33" name="Google Shape;333;p1"/>
              <p:cNvSpPr/>
              <p:nvPr/>
            </p:nvSpPr>
            <p:spPr>
              <a:xfrm>
                <a:off x="5931694" y="3081814"/>
                <a:ext cx="190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9050" extrusionOk="0">
                    <a:moveTo>
                      <a:pt x="13811" y="7144"/>
                    </a:move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19526" y="10001"/>
                      <a:pt x="16669" y="7144"/>
                      <a:pt x="13811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34" name="Google Shape;334;p1"/>
              <p:cNvSpPr/>
              <p:nvPr/>
            </p:nvSpPr>
            <p:spPr>
              <a:xfrm>
                <a:off x="5689759" y="3202634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7144" y="14911"/>
                    </a:moveTo>
                    <a:cubicBezTo>
                      <a:pt x="7144" y="19673"/>
                      <a:pt x="10954" y="22531"/>
                      <a:pt x="14764" y="22531"/>
                    </a:cubicBezTo>
                    <a:cubicBezTo>
                      <a:pt x="19526" y="22531"/>
                      <a:pt x="22384" y="18721"/>
                      <a:pt x="22384" y="14911"/>
                    </a:cubicBezTo>
                    <a:cubicBezTo>
                      <a:pt x="22384" y="11101"/>
                      <a:pt x="18574" y="7291"/>
                      <a:pt x="14764" y="7291"/>
                    </a:cubicBezTo>
                    <a:cubicBezTo>
                      <a:pt x="10954" y="6338"/>
                      <a:pt x="7144" y="10148"/>
                      <a:pt x="7144" y="149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35" name="Google Shape;335;p1"/>
              <p:cNvSpPr/>
              <p:nvPr/>
            </p:nvSpPr>
            <p:spPr>
              <a:xfrm>
                <a:off x="5458301" y="329422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16669" y="26194"/>
                    </a:move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1431" y="7144"/>
                      <a:pt x="16669" y="7144"/>
                    </a:cubicBezTo>
                    <a:cubicBezTo>
                      <a:pt x="11906" y="7144"/>
                      <a:pt x="7144" y="11906"/>
                      <a:pt x="7144" y="16669"/>
                    </a:cubicBezTo>
                    <a:cubicBezTo>
                      <a:pt x="7144" y="21431"/>
                      <a:pt x="10954" y="26194"/>
                      <a:pt x="16669" y="261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36" name="Google Shape;336;p1"/>
              <p:cNvSpPr/>
              <p:nvPr/>
            </p:nvSpPr>
            <p:spPr>
              <a:xfrm>
                <a:off x="5470684" y="3204686"/>
                <a:ext cx="190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9050" extrusionOk="0">
                    <a:moveTo>
                      <a:pt x="13811" y="20479"/>
                    </a:move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37" name="Google Shape;337;p1"/>
              <p:cNvSpPr/>
              <p:nvPr/>
            </p:nvSpPr>
            <p:spPr>
              <a:xfrm>
                <a:off x="5970746" y="3748564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 extrusionOk="0">
                    <a:moveTo>
                      <a:pt x="29051" y="53816"/>
                    </a:moveTo>
                    <a:cubicBezTo>
                      <a:pt x="40481" y="53816"/>
                      <a:pt x="49054" y="45244"/>
                      <a:pt x="50959" y="34766"/>
                    </a:cubicBezTo>
                    <a:cubicBezTo>
                      <a:pt x="53816" y="31909"/>
                      <a:pt x="55721" y="28099"/>
                      <a:pt x="55721" y="23336"/>
                    </a:cubicBezTo>
                    <a:cubicBezTo>
                      <a:pt x="55721" y="14764"/>
                      <a:pt x="48101" y="7144"/>
                      <a:pt x="39529" y="7144"/>
                    </a:cubicBezTo>
                    <a:cubicBezTo>
                      <a:pt x="35719" y="7144"/>
                      <a:pt x="32861" y="8096"/>
                      <a:pt x="30004" y="10001"/>
                    </a:cubicBezTo>
                    <a:cubicBezTo>
                      <a:pt x="30004" y="10001"/>
                      <a:pt x="29051" y="10001"/>
                      <a:pt x="29051" y="10001"/>
                    </a:cubicBezTo>
                    <a:cubicBezTo>
                      <a:pt x="16669" y="10001"/>
                      <a:pt x="7144" y="19526"/>
                      <a:pt x="7144" y="31909"/>
                    </a:cubicBezTo>
                    <a:cubicBezTo>
                      <a:pt x="7144" y="44291"/>
                      <a:pt x="17621" y="53816"/>
                      <a:pt x="29051" y="538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38" name="Google Shape;338;p1"/>
              <p:cNvSpPr/>
              <p:nvPr/>
            </p:nvSpPr>
            <p:spPr>
              <a:xfrm>
                <a:off x="5732621" y="3876199"/>
                <a:ext cx="18097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114300" extrusionOk="0">
                    <a:moveTo>
                      <a:pt x="15716" y="79534"/>
                    </a:moveTo>
                    <a:cubicBezTo>
                      <a:pt x="10954" y="82391"/>
                      <a:pt x="7144" y="88106"/>
                      <a:pt x="7144" y="93821"/>
                    </a:cubicBezTo>
                    <a:cubicBezTo>
                      <a:pt x="7144" y="103346"/>
                      <a:pt x="14764" y="110014"/>
                      <a:pt x="23336" y="110014"/>
                    </a:cubicBezTo>
                    <a:cubicBezTo>
                      <a:pt x="25241" y="110014"/>
                      <a:pt x="27146" y="110014"/>
                      <a:pt x="29051" y="109061"/>
                    </a:cubicBezTo>
                    <a:cubicBezTo>
                      <a:pt x="34766" y="112871"/>
                      <a:pt x="41434" y="115729"/>
                      <a:pt x="49054" y="115729"/>
                    </a:cubicBezTo>
                    <a:cubicBezTo>
                      <a:pt x="67151" y="115729"/>
                      <a:pt x="82391" y="100489"/>
                      <a:pt x="82391" y="82391"/>
                    </a:cubicBezTo>
                    <a:cubicBezTo>
                      <a:pt x="82391" y="76676"/>
                      <a:pt x="80486" y="70961"/>
                      <a:pt x="77629" y="66199"/>
                    </a:cubicBezTo>
                    <a:cubicBezTo>
                      <a:pt x="78581" y="66199"/>
                      <a:pt x="79534" y="65246"/>
                      <a:pt x="81439" y="65246"/>
                    </a:cubicBezTo>
                    <a:cubicBezTo>
                      <a:pt x="84296" y="84296"/>
                      <a:pt x="100489" y="98584"/>
                      <a:pt x="119539" y="98584"/>
                    </a:cubicBezTo>
                    <a:cubicBezTo>
                      <a:pt x="135731" y="98584"/>
                      <a:pt x="150019" y="88106"/>
                      <a:pt x="155734" y="73819"/>
                    </a:cubicBezTo>
                    <a:cubicBezTo>
                      <a:pt x="157639" y="73819"/>
                      <a:pt x="158591" y="72866"/>
                      <a:pt x="159544" y="72866"/>
                    </a:cubicBezTo>
                    <a:cubicBezTo>
                      <a:pt x="161449" y="75724"/>
                      <a:pt x="164306" y="77629"/>
                      <a:pt x="168116" y="77629"/>
                    </a:cubicBezTo>
                    <a:cubicBezTo>
                      <a:pt x="173831" y="77629"/>
                      <a:pt x="178594" y="72866"/>
                      <a:pt x="178594" y="67151"/>
                    </a:cubicBezTo>
                    <a:cubicBezTo>
                      <a:pt x="178594" y="63341"/>
                      <a:pt x="176689" y="59531"/>
                      <a:pt x="172879" y="58579"/>
                    </a:cubicBezTo>
                    <a:cubicBezTo>
                      <a:pt x="176689" y="56674"/>
                      <a:pt x="179546" y="52864"/>
                      <a:pt x="179546" y="48101"/>
                    </a:cubicBezTo>
                    <a:cubicBezTo>
                      <a:pt x="179546" y="42386"/>
                      <a:pt x="174784" y="37624"/>
                      <a:pt x="169069" y="36671"/>
                    </a:cubicBezTo>
                    <a:cubicBezTo>
                      <a:pt x="165259" y="31909"/>
                      <a:pt x="160496" y="28099"/>
                      <a:pt x="153829" y="27146"/>
                    </a:cubicBezTo>
                    <a:cubicBezTo>
                      <a:pt x="154781" y="26194"/>
                      <a:pt x="154781" y="25241"/>
                      <a:pt x="154781" y="24289"/>
                    </a:cubicBezTo>
                    <a:cubicBezTo>
                      <a:pt x="154781" y="20479"/>
                      <a:pt x="151924" y="17621"/>
                      <a:pt x="148114" y="17621"/>
                    </a:cubicBezTo>
                    <a:cubicBezTo>
                      <a:pt x="144304" y="17621"/>
                      <a:pt x="141446" y="20479"/>
                      <a:pt x="141446" y="24289"/>
                    </a:cubicBezTo>
                    <a:cubicBezTo>
                      <a:pt x="141446" y="26194"/>
                      <a:pt x="142399" y="27146"/>
                      <a:pt x="142399" y="28099"/>
                    </a:cubicBezTo>
                    <a:cubicBezTo>
                      <a:pt x="141446" y="28099"/>
                      <a:pt x="141446" y="28099"/>
                      <a:pt x="140494" y="29051"/>
                    </a:cubicBezTo>
                    <a:cubicBezTo>
                      <a:pt x="135731" y="26194"/>
                      <a:pt x="130969" y="23336"/>
                      <a:pt x="125254" y="22384"/>
                    </a:cubicBezTo>
                    <a:cubicBezTo>
                      <a:pt x="122396" y="17621"/>
                      <a:pt x="116681" y="14764"/>
                      <a:pt x="110966" y="14764"/>
                    </a:cubicBezTo>
                    <a:cubicBezTo>
                      <a:pt x="104299" y="14764"/>
                      <a:pt x="98584" y="18574"/>
                      <a:pt x="95726" y="24289"/>
                    </a:cubicBezTo>
                    <a:cubicBezTo>
                      <a:pt x="90964" y="14764"/>
                      <a:pt x="80486" y="7144"/>
                      <a:pt x="69056" y="7144"/>
                    </a:cubicBezTo>
                    <a:cubicBezTo>
                      <a:pt x="52864" y="7144"/>
                      <a:pt x="38576" y="20479"/>
                      <a:pt x="38576" y="37624"/>
                    </a:cubicBezTo>
                    <a:cubicBezTo>
                      <a:pt x="38576" y="42386"/>
                      <a:pt x="39529" y="46196"/>
                      <a:pt x="41434" y="50959"/>
                    </a:cubicBezTo>
                    <a:cubicBezTo>
                      <a:pt x="28099" y="52864"/>
                      <a:pt x="16669" y="64294"/>
                      <a:pt x="15716" y="7953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39" name="Google Shape;339;p1"/>
              <p:cNvSpPr/>
              <p:nvPr/>
            </p:nvSpPr>
            <p:spPr>
              <a:xfrm>
                <a:off x="5716429" y="4020026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24289" y="15716"/>
                    </a:moveTo>
                    <a:cubicBezTo>
                      <a:pt x="24289" y="10954"/>
                      <a:pt x="20479" y="7144"/>
                      <a:pt x="15716" y="7144"/>
                    </a:cubicBez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3336"/>
                      <a:pt x="24289" y="19526"/>
                      <a:pt x="24289" y="15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40" name="Google Shape;340;p1"/>
              <p:cNvSpPr/>
              <p:nvPr/>
            </p:nvSpPr>
            <p:spPr>
              <a:xfrm>
                <a:off x="6147911" y="2889318"/>
                <a:ext cx="66675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57150" extrusionOk="0">
                    <a:moveTo>
                      <a:pt x="7144" y="21522"/>
                    </a:moveTo>
                    <a:cubicBezTo>
                      <a:pt x="7144" y="28189"/>
                      <a:pt x="10954" y="32952"/>
                      <a:pt x="15716" y="35809"/>
                    </a:cubicBezTo>
                    <a:cubicBezTo>
                      <a:pt x="16669" y="48192"/>
                      <a:pt x="27146" y="58670"/>
                      <a:pt x="39529" y="58670"/>
                    </a:cubicBezTo>
                    <a:cubicBezTo>
                      <a:pt x="52864" y="58670"/>
                      <a:pt x="63341" y="48192"/>
                      <a:pt x="63341" y="34857"/>
                    </a:cubicBezTo>
                    <a:cubicBezTo>
                      <a:pt x="63341" y="21522"/>
                      <a:pt x="52864" y="11045"/>
                      <a:pt x="39529" y="11045"/>
                    </a:cubicBezTo>
                    <a:cubicBezTo>
                      <a:pt x="37624" y="11045"/>
                      <a:pt x="35719" y="11045"/>
                      <a:pt x="33814" y="11997"/>
                    </a:cubicBezTo>
                    <a:cubicBezTo>
                      <a:pt x="30956" y="9139"/>
                      <a:pt x="27146" y="7234"/>
                      <a:pt x="22384" y="7234"/>
                    </a:cubicBezTo>
                    <a:cubicBezTo>
                      <a:pt x="14764" y="6282"/>
                      <a:pt x="7144" y="12950"/>
                      <a:pt x="7144" y="215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41" name="Google Shape;341;p1"/>
              <p:cNvSpPr/>
              <p:nvPr/>
            </p:nvSpPr>
            <p:spPr>
              <a:xfrm>
                <a:off x="5862161" y="3860959"/>
                <a:ext cx="190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9050" extrusionOk="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42" name="Google Shape;342;p1"/>
              <p:cNvSpPr/>
              <p:nvPr/>
            </p:nvSpPr>
            <p:spPr>
              <a:xfrm>
                <a:off x="5269706" y="3384709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5719" y="13811"/>
                      <a:pt x="29051" y="7144"/>
                      <a:pt x="21431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43" name="Google Shape;343;p1"/>
              <p:cNvSpPr/>
              <p:nvPr/>
            </p:nvSpPr>
            <p:spPr>
              <a:xfrm>
                <a:off x="5923121" y="3529489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17621" y="28099"/>
                    </a:move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8099" y="11906"/>
                      <a:pt x="23336" y="7144"/>
                      <a:pt x="17621" y="7144"/>
                    </a:cubicBez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44" name="Google Shape;344;p1"/>
              <p:cNvSpPr/>
              <p:nvPr/>
            </p:nvSpPr>
            <p:spPr>
              <a:xfrm>
                <a:off x="6133624" y="2769394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3814" y="20479"/>
                    </a:move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2859" y="7144"/>
                      <a:pt x="7144" y="12859"/>
                      <a:pt x="7144" y="20479"/>
                    </a:cubicBez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7146"/>
                      <a:pt x="33814" y="20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45" name="Google Shape;345;p1"/>
              <p:cNvSpPr/>
              <p:nvPr/>
            </p:nvSpPr>
            <p:spPr>
              <a:xfrm>
                <a:off x="5578316" y="3253264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46" name="Google Shape;346;p1"/>
              <p:cNvSpPr/>
              <p:nvPr/>
            </p:nvSpPr>
            <p:spPr>
              <a:xfrm>
                <a:off x="5571649" y="3619024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22384" y="14764"/>
                    </a:moveTo>
                    <a:cubicBezTo>
                      <a:pt x="22384" y="10954"/>
                      <a:pt x="19526" y="7144"/>
                      <a:pt x="14764" y="7144"/>
                    </a:cubicBezTo>
                    <a:cubicBezTo>
                      <a:pt x="10954" y="7144"/>
                      <a:pt x="7144" y="10001"/>
                      <a:pt x="7144" y="14764"/>
                    </a:cubicBez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1431"/>
                      <a:pt x="22384" y="18574"/>
                      <a:pt x="22384" y="147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47" name="Google Shape;347;p1"/>
              <p:cNvSpPr/>
              <p:nvPr/>
            </p:nvSpPr>
            <p:spPr>
              <a:xfrm>
                <a:off x="5941219" y="4137184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16669" y="7144"/>
                    </a:moveTo>
                    <a:cubicBezTo>
                      <a:pt x="10954" y="7144"/>
                      <a:pt x="7144" y="11906"/>
                      <a:pt x="7144" y="16669"/>
                    </a:cubicBezTo>
                    <a:cubicBezTo>
                      <a:pt x="7144" y="21431"/>
                      <a:pt x="11906" y="26194"/>
                      <a:pt x="16669" y="26194"/>
                    </a:cubicBezTo>
                    <a:cubicBezTo>
                      <a:pt x="22384" y="26194"/>
                      <a:pt x="26194" y="21431"/>
                      <a:pt x="26194" y="16669"/>
                    </a:cubicBezTo>
                    <a:cubicBezTo>
                      <a:pt x="26194" y="11906"/>
                      <a:pt x="22384" y="7144"/>
                      <a:pt x="1666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48" name="Google Shape;348;p1"/>
              <p:cNvSpPr/>
              <p:nvPr/>
            </p:nvSpPr>
            <p:spPr>
              <a:xfrm>
                <a:off x="6075521" y="3037999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7144" y="20479"/>
                    </a:moveTo>
                    <a:cubicBezTo>
                      <a:pt x="7144" y="28099"/>
                      <a:pt x="12859" y="33814"/>
                      <a:pt x="20479" y="33814"/>
                    </a:cubicBezTo>
                    <a:cubicBezTo>
                      <a:pt x="28099" y="33814"/>
                      <a:pt x="33814" y="28099"/>
                      <a:pt x="33814" y="20479"/>
                    </a:cubicBezTo>
                    <a:cubicBezTo>
                      <a:pt x="33814" y="12859"/>
                      <a:pt x="28099" y="7144"/>
                      <a:pt x="20479" y="7144"/>
                    </a:cubicBezTo>
                    <a:cubicBezTo>
                      <a:pt x="13811" y="7144"/>
                      <a:pt x="7144" y="13811"/>
                      <a:pt x="7144" y="204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49" name="Google Shape;349;p1"/>
              <p:cNvSpPr/>
              <p:nvPr/>
            </p:nvSpPr>
            <p:spPr>
              <a:xfrm>
                <a:off x="5909786" y="3152299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50" name="Google Shape;350;p1"/>
              <p:cNvSpPr/>
              <p:nvPr/>
            </p:nvSpPr>
            <p:spPr>
              <a:xfrm>
                <a:off x="5516404" y="369808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15716" y="7144"/>
                    </a:moveTo>
                    <a:cubicBezTo>
                      <a:pt x="10954" y="7144"/>
                      <a:pt x="7144" y="10954"/>
                      <a:pt x="7144" y="15716"/>
                    </a:cubicBezTo>
                    <a:cubicBezTo>
                      <a:pt x="7144" y="20479"/>
                      <a:pt x="10954" y="24289"/>
                      <a:pt x="15716" y="24289"/>
                    </a:cubicBezTo>
                    <a:cubicBezTo>
                      <a:pt x="20479" y="24289"/>
                      <a:pt x="24289" y="20479"/>
                      <a:pt x="24289" y="15716"/>
                    </a:cubicBezTo>
                    <a:cubicBezTo>
                      <a:pt x="24289" y="10001"/>
                      <a:pt x="20479" y="7144"/>
                      <a:pt x="15716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51" name="Google Shape;351;p1"/>
              <p:cNvSpPr/>
              <p:nvPr/>
            </p:nvSpPr>
            <p:spPr>
              <a:xfrm>
                <a:off x="5679281" y="334375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52" name="Google Shape;352;p1"/>
              <p:cNvSpPr/>
              <p:nvPr/>
            </p:nvSpPr>
            <p:spPr>
              <a:xfrm>
                <a:off x="5951696" y="3265646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30004" y="18574"/>
                    </a:move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7144" y="24289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53" name="Google Shape;353;p1"/>
              <p:cNvSpPr/>
              <p:nvPr/>
            </p:nvSpPr>
            <p:spPr>
              <a:xfrm>
                <a:off x="5435441" y="3113246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18574" y="30004"/>
                    </a:moveTo>
                    <a:cubicBezTo>
                      <a:pt x="24289" y="30004"/>
                      <a:pt x="30004" y="25241"/>
                      <a:pt x="30004" y="18574"/>
                    </a:cubicBezTo>
                    <a:cubicBezTo>
                      <a:pt x="30004" y="12859"/>
                      <a:pt x="25241" y="7144"/>
                      <a:pt x="18574" y="7144"/>
                    </a:cubicBezTo>
                    <a:cubicBezTo>
                      <a:pt x="12859" y="7144"/>
                      <a:pt x="7144" y="11906"/>
                      <a:pt x="7144" y="18574"/>
                    </a:cubicBezTo>
                    <a:cubicBezTo>
                      <a:pt x="8096" y="25241"/>
                      <a:pt x="12859" y="30004"/>
                      <a:pt x="18574" y="300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54" name="Google Shape;354;p1"/>
              <p:cNvSpPr/>
              <p:nvPr/>
            </p:nvSpPr>
            <p:spPr>
              <a:xfrm>
                <a:off x="6027896" y="3622834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16669" y="7144"/>
                    </a:moveTo>
                    <a:cubicBezTo>
                      <a:pt x="11906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1431" y="7144"/>
                      <a:pt x="1666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55" name="Google Shape;355;p1"/>
              <p:cNvSpPr/>
              <p:nvPr/>
            </p:nvSpPr>
            <p:spPr>
              <a:xfrm>
                <a:off x="5681186" y="2920841"/>
                <a:ext cx="66675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66675" extrusionOk="0">
                    <a:moveTo>
                      <a:pt x="35719" y="64294"/>
                    </a:moveTo>
                    <a:cubicBezTo>
                      <a:pt x="50959" y="64294"/>
                      <a:pt x="64294" y="51911"/>
                      <a:pt x="64294" y="35719"/>
                    </a:cubicBezTo>
                    <a:cubicBezTo>
                      <a:pt x="64294" y="19526"/>
                      <a:pt x="51911" y="7144"/>
                      <a:pt x="35719" y="7144"/>
                    </a:cubicBezTo>
                    <a:cubicBezTo>
                      <a:pt x="20479" y="7144"/>
                      <a:pt x="7144" y="19526"/>
                      <a:pt x="7144" y="35719"/>
                    </a:cubicBezTo>
                    <a:cubicBezTo>
                      <a:pt x="7144" y="51911"/>
                      <a:pt x="19526" y="64294"/>
                      <a:pt x="35719" y="642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56" name="Google Shape;356;p1"/>
              <p:cNvSpPr/>
              <p:nvPr/>
            </p:nvSpPr>
            <p:spPr>
              <a:xfrm>
                <a:off x="6041231" y="4157186"/>
                <a:ext cx="190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9050" extrusionOk="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6669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57" name="Google Shape;357;p1"/>
              <p:cNvSpPr/>
              <p:nvPr/>
            </p:nvSpPr>
            <p:spPr>
              <a:xfrm>
                <a:off x="6189821" y="2763679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1909" y="19526"/>
                    </a:moveTo>
                    <a:cubicBezTo>
                      <a:pt x="31909" y="12859"/>
                      <a:pt x="26194" y="7144"/>
                      <a:pt x="19526" y="7144"/>
                    </a:cubicBezTo>
                    <a:cubicBezTo>
                      <a:pt x="12859" y="7144"/>
                      <a:pt x="7144" y="12859"/>
                      <a:pt x="7144" y="19526"/>
                    </a:cubicBezTo>
                    <a:cubicBezTo>
                      <a:pt x="7144" y="26194"/>
                      <a:pt x="12859" y="31909"/>
                      <a:pt x="19526" y="31909"/>
                    </a:cubicBezTo>
                    <a:cubicBezTo>
                      <a:pt x="26194" y="31909"/>
                      <a:pt x="31909" y="26194"/>
                      <a:pt x="31909" y="1952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58" name="Google Shape;358;p1"/>
              <p:cNvSpPr/>
              <p:nvPr/>
            </p:nvSpPr>
            <p:spPr>
              <a:xfrm>
                <a:off x="5636419" y="3418046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18574" y="7144"/>
                    </a:moveTo>
                    <a:cubicBezTo>
                      <a:pt x="11906" y="7144"/>
                      <a:pt x="7144" y="11906"/>
                      <a:pt x="7144" y="18574"/>
                    </a:cubicBezTo>
                    <a:cubicBezTo>
                      <a:pt x="7144" y="25241"/>
                      <a:pt x="11906" y="30004"/>
                      <a:pt x="18574" y="30004"/>
                    </a:cubicBezTo>
                    <a:cubicBezTo>
                      <a:pt x="25241" y="30004"/>
                      <a:pt x="30004" y="25241"/>
                      <a:pt x="30004" y="18574"/>
                    </a:cubicBezTo>
                    <a:cubicBezTo>
                      <a:pt x="30004" y="11906"/>
                      <a:pt x="25241" y="7144"/>
                      <a:pt x="18574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59" name="Google Shape;359;p1"/>
              <p:cNvSpPr/>
              <p:nvPr/>
            </p:nvSpPr>
            <p:spPr>
              <a:xfrm>
                <a:off x="5991701" y="415147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7144" y="14764"/>
                    </a:moveTo>
                    <a:cubicBezTo>
                      <a:pt x="7144" y="18574"/>
                      <a:pt x="10001" y="22384"/>
                      <a:pt x="14764" y="22384"/>
                    </a:cubicBezTo>
                    <a:cubicBezTo>
                      <a:pt x="19526" y="22384"/>
                      <a:pt x="22384" y="19526"/>
                      <a:pt x="22384" y="14764"/>
                    </a:cubicBezTo>
                    <a:cubicBezTo>
                      <a:pt x="22384" y="10001"/>
                      <a:pt x="19526" y="7144"/>
                      <a:pt x="14764" y="7144"/>
                    </a:cubicBezTo>
                    <a:cubicBezTo>
                      <a:pt x="10001" y="7144"/>
                      <a:pt x="7144" y="10954"/>
                      <a:pt x="7144" y="1476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60" name="Google Shape;360;p1"/>
              <p:cNvSpPr/>
              <p:nvPr/>
            </p:nvSpPr>
            <p:spPr>
              <a:xfrm>
                <a:off x="5809774" y="4265771"/>
                <a:ext cx="190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9050" extrusionOk="0">
                    <a:moveTo>
                      <a:pt x="7144" y="13811"/>
                    </a:move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20479"/>
                      <a:pt x="20479" y="17621"/>
                      <a:pt x="20479" y="13811"/>
                    </a:cubicBez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61" name="Google Shape;361;p1"/>
              <p:cNvSpPr/>
              <p:nvPr/>
            </p:nvSpPr>
            <p:spPr>
              <a:xfrm>
                <a:off x="5965984" y="3198971"/>
                <a:ext cx="190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9050" extrusionOk="0">
                    <a:moveTo>
                      <a:pt x="20479" y="13811"/>
                    </a:moveTo>
                    <a:cubicBezTo>
                      <a:pt x="20479" y="10001"/>
                      <a:pt x="17621" y="7144"/>
                      <a:pt x="13811" y="7144"/>
                    </a:cubicBezTo>
                    <a:cubicBezTo>
                      <a:pt x="10001" y="7144"/>
                      <a:pt x="7144" y="10001"/>
                      <a:pt x="7144" y="13811"/>
                    </a:cubicBezTo>
                    <a:cubicBezTo>
                      <a:pt x="7144" y="17621"/>
                      <a:pt x="10001" y="20479"/>
                      <a:pt x="13811" y="20479"/>
                    </a:cubicBezTo>
                    <a:cubicBezTo>
                      <a:pt x="17621" y="19526"/>
                      <a:pt x="20479" y="16669"/>
                      <a:pt x="20479" y="138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62" name="Google Shape;362;p1"/>
              <p:cNvSpPr/>
              <p:nvPr/>
            </p:nvSpPr>
            <p:spPr>
              <a:xfrm>
                <a:off x="5540216" y="351329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5719" y="21431"/>
                    </a:moveTo>
                    <a:cubicBezTo>
                      <a:pt x="35719" y="13811"/>
                      <a:pt x="29051" y="7144"/>
                      <a:pt x="21431" y="7144"/>
                    </a:cubicBez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63" name="Google Shape;363;p1"/>
              <p:cNvSpPr/>
              <p:nvPr/>
            </p:nvSpPr>
            <p:spPr>
              <a:xfrm>
                <a:off x="5640229" y="3940016"/>
                <a:ext cx="190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9050" extrusionOk="0">
                    <a:moveTo>
                      <a:pt x="12859" y="7144"/>
                    </a:move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ubicBezTo>
                      <a:pt x="18574" y="10001"/>
                      <a:pt x="15716" y="7144"/>
                      <a:pt x="12859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64" name="Google Shape;364;p1"/>
              <p:cNvSpPr/>
              <p:nvPr/>
            </p:nvSpPr>
            <p:spPr>
              <a:xfrm>
                <a:off x="5954554" y="3885724"/>
                <a:ext cx="476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38100" extrusionOk="0">
                    <a:moveTo>
                      <a:pt x="7144" y="17621"/>
                    </a:moveTo>
                    <a:cubicBezTo>
                      <a:pt x="7144" y="21431"/>
                      <a:pt x="10001" y="25241"/>
                      <a:pt x="14764" y="25241"/>
                    </a:cubicBezTo>
                    <a:cubicBezTo>
                      <a:pt x="15716" y="25241"/>
                      <a:pt x="15716" y="25241"/>
                      <a:pt x="16669" y="25241"/>
                    </a:cubicBezTo>
                    <a:cubicBezTo>
                      <a:pt x="18574" y="30004"/>
                      <a:pt x="23336" y="33814"/>
                      <a:pt x="29051" y="33814"/>
                    </a:cubicBezTo>
                    <a:cubicBezTo>
                      <a:pt x="36671" y="33814"/>
                      <a:pt x="42386" y="28099"/>
                      <a:pt x="42386" y="20479"/>
                    </a:cubicBezTo>
                    <a:cubicBezTo>
                      <a:pt x="42386" y="12859"/>
                      <a:pt x="36671" y="7144"/>
                      <a:pt x="29051" y="7144"/>
                    </a:cubicBezTo>
                    <a:cubicBezTo>
                      <a:pt x="25241" y="7144"/>
                      <a:pt x="21431" y="9049"/>
                      <a:pt x="18574" y="11906"/>
                    </a:cubicBezTo>
                    <a:cubicBezTo>
                      <a:pt x="17621" y="10954"/>
                      <a:pt x="15716" y="10954"/>
                      <a:pt x="14764" y="10954"/>
                    </a:cubicBezTo>
                    <a:cubicBezTo>
                      <a:pt x="10954" y="10001"/>
                      <a:pt x="7144" y="13811"/>
                      <a:pt x="7144" y="176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65" name="Google Shape;365;p1"/>
              <p:cNvSpPr/>
              <p:nvPr/>
            </p:nvSpPr>
            <p:spPr>
              <a:xfrm>
                <a:off x="6050756" y="3398044"/>
                <a:ext cx="190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9050" extrusionOk="0">
                    <a:moveTo>
                      <a:pt x="16669" y="11906"/>
                    </a:moveTo>
                    <a:cubicBezTo>
                      <a:pt x="16669" y="9049"/>
                      <a:pt x="14764" y="7144"/>
                      <a:pt x="11906" y="7144"/>
                    </a:cubicBezTo>
                    <a:cubicBezTo>
                      <a:pt x="9049" y="7144"/>
                      <a:pt x="7144" y="9049"/>
                      <a:pt x="7144" y="11906"/>
                    </a:cubicBezTo>
                    <a:cubicBezTo>
                      <a:pt x="7144" y="14764"/>
                      <a:pt x="9049" y="16669"/>
                      <a:pt x="11906" y="16669"/>
                    </a:cubicBezTo>
                    <a:cubicBezTo>
                      <a:pt x="14764" y="17621"/>
                      <a:pt x="16669" y="14764"/>
                      <a:pt x="16669" y="1190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66" name="Google Shape;366;p1"/>
              <p:cNvSpPr/>
              <p:nvPr/>
            </p:nvSpPr>
            <p:spPr>
              <a:xfrm>
                <a:off x="5799296" y="4277201"/>
                <a:ext cx="14287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23825" extrusionOk="0">
                    <a:moveTo>
                      <a:pt x="109061" y="26194"/>
                    </a:moveTo>
                    <a:cubicBezTo>
                      <a:pt x="104299" y="26194"/>
                      <a:pt x="99536" y="27146"/>
                      <a:pt x="95726" y="29051"/>
                    </a:cubicBezTo>
                    <a:cubicBezTo>
                      <a:pt x="91916" y="27146"/>
                      <a:pt x="87154" y="25241"/>
                      <a:pt x="81439" y="25241"/>
                    </a:cubicBezTo>
                    <a:cubicBezTo>
                      <a:pt x="80486" y="25241"/>
                      <a:pt x="79534" y="25241"/>
                      <a:pt x="79534" y="25241"/>
                    </a:cubicBezTo>
                    <a:cubicBezTo>
                      <a:pt x="81439" y="23336"/>
                      <a:pt x="82391" y="20479"/>
                      <a:pt x="82391" y="17621"/>
                    </a:cubicBezTo>
                    <a:cubicBezTo>
                      <a:pt x="82391" y="11906"/>
                      <a:pt x="77629" y="7144"/>
                      <a:pt x="71914" y="7144"/>
                    </a:cubicBezTo>
                    <a:cubicBezTo>
                      <a:pt x="66199" y="7144"/>
                      <a:pt x="61436" y="11906"/>
                      <a:pt x="61436" y="17621"/>
                    </a:cubicBezTo>
                    <a:cubicBezTo>
                      <a:pt x="61436" y="22384"/>
                      <a:pt x="65246" y="26194"/>
                      <a:pt x="69056" y="28099"/>
                    </a:cubicBezTo>
                    <a:cubicBezTo>
                      <a:pt x="61436" y="31909"/>
                      <a:pt x="55721" y="38576"/>
                      <a:pt x="52864" y="47149"/>
                    </a:cubicBezTo>
                    <a:cubicBezTo>
                      <a:pt x="51911" y="47149"/>
                      <a:pt x="50006" y="46196"/>
                      <a:pt x="49054" y="46196"/>
                    </a:cubicBezTo>
                    <a:cubicBezTo>
                      <a:pt x="49054" y="46196"/>
                      <a:pt x="49054" y="45244"/>
                      <a:pt x="48101" y="45244"/>
                    </a:cubicBezTo>
                    <a:cubicBezTo>
                      <a:pt x="52864" y="42386"/>
                      <a:pt x="55721" y="37624"/>
                      <a:pt x="55721" y="30956"/>
                    </a:cubicBezTo>
                    <a:cubicBezTo>
                      <a:pt x="55721" y="22384"/>
                      <a:pt x="48101" y="14764"/>
                      <a:pt x="39529" y="14764"/>
                    </a:cubicBezTo>
                    <a:cubicBezTo>
                      <a:pt x="30956" y="14764"/>
                      <a:pt x="23336" y="22384"/>
                      <a:pt x="23336" y="30956"/>
                    </a:cubicBezTo>
                    <a:cubicBezTo>
                      <a:pt x="23336" y="31909"/>
                      <a:pt x="23336" y="33814"/>
                      <a:pt x="23336" y="34766"/>
                    </a:cubicBezTo>
                    <a:cubicBezTo>
                      <a:pt x="13811" y="36671"/>
                      <a:pt x="7144" y="45244"/>
                      <a:pt x="7144" y="55721"/>
                    </a:cubicBezTo>
                    <a:cubicBezTo>
                      <a:pt x="7144" y="66199"/>
                      <a:pt x="14764" y="75724"/>
                      <a:pt x="25241" y="76676"/>
                    </a:cubicBezTo>
                    <a:cubicBezTo>
                      <a:pt x="27146" y="81439"/>
                      <a:pt x="30004" y="85249"/>
                      <a:pt x="34766" y="87154"/>
                    </a:cubicBezTo>
                    <a:cubicBezTo>
                      <a:pt x="34766" y="88106"/>
                      <a:pt x="34766" y="89059"/>
                      <a:pt x="34766" y="90011"/>
                    </a:cubicBezTo>
                    <a:cubicBezTo>
                      <a:pt x="34766" y="103346"/>
                      <a:pt x="45244" y="113824"/>
                      <a:pt x="58579" y="113824"/>
                    </a:cubicBezTo>
                    <a:cubicBezTo>
                      <a:pt x="70009" y="113824"/>
                      <a:pt x="79534" y="105251"/>
                      <a:pt x="81439" y="94774"/>
                    </a:cubicBezTo>
                    <a:cubicBezTo>
                      <a:pt x="81439" y="94774"/>
                      <a:pt x="82391" y="94774"/>
                      <a:pt x="82391" y="94774"/>
                    </a:cubicBezTo>
                    <a:cubicBezTo>
                      <a:pt x="81439" y="96679"/>
                      <a:pt x="80486" y="98584"/>
                      <a:pt x="80486" y="100489"/>
                    </a:cubicBezTo>
                    <a:cubicBezTo>
                      <a:pt x="79534" y="101441"/>
                      <a:pt x="79534" y="102394"/>
                      <a:pt x="79534" y="104299"/>
                    </a:cubicBezTo>
                    <a:cubicBezTo>
                      <a:pt x="79534" y="106204"/>
                      <a:pt x="80486" y="107156"/>
                      <a:pt x="80486" y="109061"/>
                    </a:cubicBezTo>
                    <a:cubicBezTo>
                      <a:pt x="82391" y="117634"/>
                      <a:pt x="90011" y="123349"/>
                      <a:pt x="99536" y="123349"/>
                    </a:cubicBezTo>
                    <a:cubicBezTo>
                      <a:pt x="110014" y="123349"/>
                      <a:pt x="119539" y="114776"/>
                      <a:pt x="119539" y="103346"/>
                    </a:cubicBezTo>
                    <a:cubicBezTo>
                      <a:pt x="119539" y="96679"/>
                      <a:pt x="115729" y="90011"/>
                      <a:pt x="110014" y="87154"/>
                    </a:cubicBezTo>
                    <a:cubicBezTo>
                      <a:pt x="126206" y="86201"/>
                      <a:pt x="139541" y="72866"/>
                      <a:pt x="139541" y="56674"/>
                    </a:cubicBezTo>
                    <a:cubicBezTo>
                      <a:pt x="140494" y="40481"/>
                      <a:pt x="126206" y="26194"/>
                      <a:pt x="109061" y="26194"/>
                    </a:cubicBezTo>
                    <a:close/>
                    <a:moveTo>
                      <a:pt x="94774" y="85249"/>
                    </a:moveTo>
                    <a:cubicBezTo>
                      <a:pt x="94774" y="85249"/>
                      <a:pt x="94774" y="84296"/>
                      <a:pt x="94774" y="84296"/>
                    </a:cubicBezTo>
                    <a:cubicBezTo>
                      <a:pt x="95726" y="84296"/>
                      <a:pt x="95726" y="85249"/>
                      <a:pt x="96679" y="85249"/>
                    </a:cubicBezTo>
                    <a:cubicBezTo>
                      <a:pt x="95726" y="85249"/>
                      <a:pt x="95726" y="85249"/>
                      <a:pt x="94774" y="852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67" name="Google Shape;367;p1"/>
              <p:cNvSpPr/>
              <p:nvPr/>
            </p:nvSpPr>
            <p:spPr>
              <a:xfrm>
                <a:off x="5920160" y="3238976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18678" y="30004"/>
                    </a:moveTo>
                    <a:cubicBezTo>
                      <a:pt x="25345" y="30004"/>
                      <a:pt x="30108" y="25241"/>
                      <a:pt x="30108" y="18574"/>
                    </a:cubicBezTo>
                    <a:cubicBezTo>
                      <a:pt x="30108" y="11906"/>
                      <a:pt x="25345" y="7144"/>
                      <a:pt x="18678" y="7144"/>
                    </a:cubicBezTo>
                    <a:cubicBezTo>
                      <a:pt x="12010" y="7144"/>
                      <a:pt x="7248" y="11906"/>
                      <a:pt x="7248" y="18574"/>
                    </a:cubicBezTo>
                    <a:cubicBezTo>
                      <a:pt x="6295" y="24289"/>
                      <a:pt x="12010" y="30004"/>
                      <a:pt x="18678" y="3000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68" name="Google Shape;368;p1"/>
              <p:cNvSpPr/>
              <p:nvPr/>
            </p:nvSpPr>
            <p:spPr>
              <a:xfrm>
                <a:off x="5753576" y="3219926"/>
                <a:ext cx="190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9050" extrusionOk="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6669"/>
                      <a:pt x="1857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69" name="Google Shape;369;p1"/>
              <p:cNvSpPr/>
              <p:nvPr/>
            </p:nvSpPr>
            <p:spPr>
              <a:xfrm>
                <a:off x="6035516" y="2895124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21431" y="7144"/>
                    </a:moveTo>
                    <a:cubicBezTo>
                      <a:pt x="13811" y="7144"/>
                      <a:pt x="7144" y="13811"/>
                      <a:pt x="7144" y="21431"/>
                    </a:cubicBezTo>
                    <a:cubicBezTo>
                      <a:pt x="7144" y="29051"/>
                      <a:pt x="13811" y="35719"/>
                      <a:pt x="21431" y="35719"/>
                    </a:cubicBezTo>
                    <a:cubicBezTo>
                      <a:pt x="29051" y="35719"/>
                      <a:pt x="35719" y="29051"/>
                      <a:pt x="35719" y="21431"/>
                    </a:cubicBezTo>
                    <a:cubicBezTo>
                      <a:pt x="36671" y="13811"/>
                      <a:pt x="30004" y="7144"/>
                      <a:pt x="21431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70" name="Google Shape;370;p1"/>
              <p:cNvSpPr/>
              <p:nvPr/>
            </p:nvSpPr>
            <p:spPr>
              <a:xfrm>
                <a:off x="5612606" y="3429476"/>
                <a:ext cx="17145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90500" extrusionOk="0">
                    <a:moveTo>
                      <a:pt x="60484" y="172879"/>
                    </a:moveTo>
                    <a:cubicBezTo>
                      <a:pt x="60484" y="181451"/>
                      <a:pt x="67151" y="188119"/>
                      <a:pt x="75724" y="188119"/>
                    </a:cubicBezTo>
                    <a:cubicBezTo>
                      <a:pt x="84296" y="188119"/>
                      <a:pt x="90964" y="181451"/>
                      <a:pt x="90964" y="172879"/>
                    </a:cubicBezTo>
                    <a:cubicBezTo>
                      <a:pt x="90964" y="169069"/>
                      <a:pt x="90011" y="166211"/>
                      <a:pt x="88106" y="164306"/>
                    </a:cubicBezTo>
                    <a:cubicBezTo>
                      <a:pt x="101441" y="159544"/>
                      <a:pt x="110966" y="147161"/>
                      <a:pt x="110966" y="131921"/>
                    </a:cubicBezTo>
                    <a:cubicBezTo>
                      <a:pt x="110966" y="124301"/>
                      <a:pt x="108109" y="116681"/>
                      <a:pt x="103346" y="110966"/>
                    </a:cubicBezTo>
                    <a:cubicBezTo>
                      <a:pt x="104299" y="108109"/>
                      <a:pt x="104299" y="105251"/>
                      <a:pt x="104299" y="102394"/>
                    </a:cubicBezTo>
                    <a:cubicBezTo>
                      <a:pt x="104299" y="99536"/>
                      <a:pt x="104299" y="97631"/>
                      <a:pt x="103346" y="94774"/>
                    </a:cubicBezTo>
                    <a:cubicBezTo>
                      <a:pt x="104299" y="94774"/>
                      <a:pt x="106204" y="94774"/>
                      <a:pt x="107156" y="94774"/>
                    </a:cubicBezTo>
                    <a:cubicBezTo>
                      <a:pt x="122396" y="94774"/>
                      <a:pt x="134779" y="84296"/>
                      <a:pt x="137636" y="70009"/>
                    </a:cubicBezTo>
                    <a:cubicBezTo>
                      <a:pt x="140494" y="70961"/>
                      <a:pt x="143351" y="71914"/>
                      <a:pt x="146209" y="71914"/>
                    </a:cubicBezTo>
                    <a:cubicBezTo>
                      <a:pt x="161449" y="71914"/>
                      <a:pt x="172879" y="59531"/>
                      <a:pt x="172879" y="45244"/>
                    </a:cubicBezTo>
                    <a:cubicBezTo>
                      <a:pt x="172879" y="30956"/>
                      <a:pt x="160496" y="18574"/>
                      <a:pt x="146209" y="18574"/>
                    </a:cubicBezTo>
                    <a:cubicBezTo>
                      <a:pt x="144304" y="18574"/>
                      <a:pt x="141446" y="18574"/>
                      <a:pt x="139541" y="19526"/>
                    </a:cubicBezTo>
                    <a:cubicBezTo>
                      <a:pt x="138589" y="11906"/>
                      <a:pt x="131921" y="7144"/>
                      <a:pt x="124301" y="7144"/>
                    </a:cubicBezTo>
                    <a:cubicBezTo>
                      <a:pt x="115729" y="7144"/>
                      <a:pt x="108109" y="13811"/>
                      <a:pt x="108109" y="23336"/>
                    </a:cubicBezTo>
                    <a:cubicBezTo>
                      <a:pt x="108109" y="27146"/>
                      <a:pt x="110014" y="30956"/>
                      <a:pt x="111919" y="33814"/>
                    </a:cubicBezTo>
                    <a:cubicBezTo>
                      <a:pt x="110014" y="33814"/>
                      <a:pt x="108109" y="32861"/>
                      <a:pt x="106204" y="32861"/>
                    </a:cubicBezTo>
                    <a:cubicBezTo>
                      <a:pt x="100489" y="32861"/>
                      <a:pt x="95726" y="34766"/>
                      <a:pt x="90964" y="36671"/>
                    </a:cubicBezTo>
                    <a:cubicBezTo>
                      <a:pt x="85249" y="27146"/>
                      <a:pt x="75724" y="19526"/>
                      <a:pt x="63341" y="19526"/>
                    </a:cubicBezTo>
                    <a:cubicBezTo>
                      <a:pt x="46196" y="19526"/>
                      <a:pt x="31909" y="33814"/>
                      <a:pt x="31909" y="50959"/>
                    </a:cubicBezTo>
                    <a:cubicBezTo>
                      <a:pt x="31909" y="58579"/>
                      <a:pt x="34766" y="65246"/>
                      <a:pt x="39529" y="70961"/>
                    </a:cubicBezTo>
                    <a:cubicBezTo>
                      <a:pt x="30004" y="78581"/>
                      <a:pt x="24289" y="89059"/>
                      <a:pt x="24289" y="101441"/>
                    </a:cubicBezTo>
                    <a:cubicBezTo>
                      <a:pt x="24289" y="103346"/>
                      <a:pt x="24289" y="104299"/>
                      <a:pt x="24289" y="105251"/>
                    </a:cubicBezTo>
                    <a:cubicBezTo>
                      <a:pt x="22384" y="104299"/>
                      <a:pt x="20479" y="103346"/>
                      <a:pt x="18574" y="103346"/>
                    </a:cubicBezTo>
                    <a:cubicBezTo>
                      <a:pt x="12859" y="103346"/>
                      <a:pt x="7144" y="108109"/>
                      <a:pt x="7144" y="114776"/>
                    </a:cubicBezTo>
                    <a:cubicBezTo>
                      <a:pt x="7144" y="120491"/>
                      <a:pt x="11906" y="126206"/>
                      <a:pt x="18574" y="126206"/>
                    </a:cubicBezTo>
                    <a:cubicBezTo>
                      <a:pt x="21431" y="126206"/>
                      <a:pt x="24289" y="125254"/>
                      <a:pt x="26194" y="123349"/>
                    </a:cubicBezTo>
                    <a:cubicBezTo>
                      <a:pt x="28099" y="130969"/>
                      <a:pt x="33814" y="137636"/>
                      <a:pt x="41434" y="140494"/>
                    </a:cubicBezTo>
                    <a:cubicBezTo>
                      <a:pt x="44291" y="151924"/>
                      <a:pt x="51911" y="160496"/>
                      <a:pt x="62389" y="164306"/>
                    </a:cubicBezTo>
                    <a:cubicBezTo>
                      <a:pt x="61436" y="166211"/>
                      <a:pt x="60484" y="169069"/>
                      <a:pt x="60484" y="17287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71" name="Google Shape;371;p1"/>
              <p:cNvSpPr/>
              <p:nvPr/>
            </p:nvSpPr>
            <p:spPr>
              <a:xfrm>
                <a:off x="5805011" y="4197191"/>
                <a:ext cx="66675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57150" extrusionOk="0">
                    <a:moveTo>
                      <a:pt x="39529" y="50959"/>
                    </a:moveTo>
                    <a:cubicBezTo>
                      <a:pt x="51911" y="50959"/>
                      <a:pt x="61436" y="41434"/>
                      <a:pt x="61436" y="29051"/>
                    </a:cubicBezTo>
                    <a:cubicBezTo>
                      <a:pt x="61436" y="16669"/>
                      <a:pt x="51911" y="7144"/>
                      <a:pt x="39529" y="7144"/>
                    </a:cubicBezTo>
                    <a:cubicBezTo>
                      <a:pt x="31909" y="7144"/>
                      <a:pt x="24289" y="11906"/>
                      <a:pt x="20479" y="17621"/>
                    </a:cubicBezTo>
                    <a:cubicBezTo>
                      <a:pt x="20479" y="17621"/>
                      <a:pt x="20479" y="17621"/>
                      <a:pt x="19526" y="17621"/>
                    </a:cubicBezTo>
                    <a:cubicBezTo>
                      <a:pt x="12859" y="17621"/>
                      <a:pt x="7144" y="23336"/>
                      <a:pt x="7144" y="30004"/>
                    </a:cubicBezTo>
                    <a:cubicBezTo>
                      <a:pt x="7144" y="36671"/>
                      <a:pt x="12859" y="42386"/>
                      <a:pt x="19526" y="42386"/>
                    </a:cubicBezTo>
                    <a:cubicBezTo>
                      <a:pt x="20479" y="42386"/>
                      <a:pt x="21431" y="42386"/>
                      <a:pt x="22384" y="41434"/>
                    </a:cubicBezTo>
                    <a:cubicBezTo>
                      <a:pt x="27146" y="48101"/>
                      <a:pt x="32861" y="50959"/>
                      <a:pt x="39529" y="509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72" name="Google Shape;372;p1"/>
              <p:cNvSpPr/>
              <p:nvPr/>
            </p:nvSpPr>
            <p:spPr>
              <a:xfrm>
                <a:off x="5743099" y="3115151"/>
                <a:ext cx="66675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76200" extrusionOk="0">
                    <a:moveTo>
                      <a:pt x="18574" y="56674"/>
                    </a:moveTo>
                    <a:cubicBezTo>
                      <a:pt x="13811" y="57626"/>
                      <a:pt x="10954" y="62389"/>
                      <a:pt x="10954" y="67151"/>
                    </a:cubicBezTo>
                    <a:cubicBezTo>
                      <a:pt x="10954" y="72866"/>
                      <a:pt x="15716" y="77629"/>
                      <a:pt x="21431" y="77629"/>
                    </a:cubicBezTo>
                    <a:cubicBezTo>
                      <a:pt x="27146" y="77629"/>
                      <a:pt x="31909" y="72866"/>
                      <a:pt x="31909" y="67151"/>
                    </a:cubicBezTo>
                    <a:cubicBezTo>
                      <a:pt x="31909" y="65246"/>
                      <a:pt x="30956" y="63341"/>
                      <a:pt x="30956" y="62389"/>
                    </a:cubicBezTo>
                    <a:cubicBezTo>
                      <a:pt x="31909" y="62389"/>
                      <a:pt x="33814" y="62389"/>
                      <a:pt x="34766" y="62389"/>
                    </a:cubicBezTo>
                    <a:cubicBezTo>
                      <a:pt x="50006" y="62389"/>
                      <a:pt x="62389" y="50006"/>
                      <a:pt x="62389" y="34766"/>
                    </a:cubicBezTo>
                    <a:cubicBezTo>
                      <a:pt x="62389" y="19526"/>
                      <a:pt x="50006" y="7144"/>
                      <a:pt x="34766" y="7144"/>
                    </a:cubicBezTo>
                    <a:cubicBezTo>
                      <a:pt x="19526" y="7144"/>
                      <a:pt x="7144" y="19526"/>
                      <a:pt x="7144" y="34766"/>
                    </a:cubicBezTo>
                    <a:cubicBezTo>
                      <a:pt x="7144" y="44291"/>
                      <a:pt x="11906" y="51911"/>
                      <a:pt x="18574" y="5667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73" name="Google Shape;373;p1"/>
              <p:cNvSpPr/>
              <p:nvPr/>
            </p:nvSpPr>
            <p:spPr>
              <a:xfrm>
                <a:off x="5561171" y="3656171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17621" y="7144"/>
                    </a:moveTo>
                    <a:cubicBezTo>
                      <a:pt x="11906" y="7144"/>
                      <a:pt x="7144" y="11906"/>
                      <a:pt x="7144" y="17621"/>
                    </a:cubicBezTo>
                    <a:cubicBezTo>
                      <a:pt x="7144" y="23336"/>
                      <a:pt x="11906" y="28099"/>
                      <a:pt x="17621" y="28099"/>
                    </a:cubicBezTo>
                    <a:cubicBezTo>
                      <a:pt x="23336" y="28099"/>
                      <a:pt x="28099" y="23336"/>
                      <a:pt x="28099" y="17621"/>
                    </a:cubicBezTo>
                    <a:cubicBezTo>
                      <a:pt x="27146" y="11906"/>
                      <a:pt x="23336" y="7144"/>
                      <a:pt x="17621" y="71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74" name="Google Shape;374;p1"/>
              <p:cNvSpPr/>
              <p:nvPr/>
            </p:nvSpPr>
            <p:spPr>
              <a:xfrm>
                <a:off x="5945981" y="3291038"/>
                <a:ext cx="476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38100" extrusionOk="0">
                    <a:moveTo>
                      <a:pt x="7144" y="21757"/>
                    </a:moveTo>
                    <a:cubicBezTo>
                      <a:pt x="7144" y="30330"/>
                      <a:pt x="13811" y="37950"/>
                      <a:pt x="23336" y="37950"/>
                    </a:cubicBezTo>
                    <a:cubicBezTo>
                      <a:pt x="30004" y="37950"/>
                      <a:pt x="35719" y="34140"/>
                      <a:pt x="37624" y="28425"/>
                    </a:cubicBezTo>
                    <a:cubicBezTo>
                      <a:pt x="43339" y="27472"/>
                      <a:pt x="47149" y="23662"/>
                      <a:pt x="47149" y="17947"/>
                    </a:cubicBezTo>
                    <a:cubicBezTo>
                      <a:pt x="47149" y="12232"/>
                      <a:pt x="42386" y="7470"/>
                      <a:pt x="36671" y="7470"/>
                    </a:cubicBezTo>
                    <a:cubicBezTo>
                      <a:pt x="34766" y="7470"/>
                      <a:pt x="32861" y="8422"/>
                      <a:pt x="30956" y="9375"/>
                    </a:cubicBezTo>
                    <a:cubicBezTo>
                      <a:pt x="29051" y="8422"/>
                      <a:pt x="26194" y="7470"/>
                      <a:pt x="23336" y="7470"/>
                    </a:cubicBezTo>
                    <a:cubicBezTo>
                      <a:pt x="14764" y="5565"/>
                      <a:pt x="7144" y="12232"/>
                      <a:pt x="7144" y="2175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75" name="Google Shape;375;p1"/>
              <p:cNvSpPr/>
              <p:nvPr/>
            </p:nvSpPr>
            <p:spPr>
              <a:xfrm>
                <a:off x="5442109" y="3480911"/>
                <a:ext cx="190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9050" extrusionOk="0">
                    <a:moveTo>
                      <a:pt x="18574" y="12859"/>
                    </a:moveTo>
                    <a:cubicBezTo>
                      <a:pt x="18574" y="10001"/>
                      <a:pt x="15716" y="7144"/>
                      <a:pt x="12859" y="7144"/>
                    </a:cubicBezTo>
                    <a:cubicBezTo>
                      <a:pt x="10001" y="7144"/>
                      <a:pt x="7144" y="10001"/>
                      <a:pt x="7144" y="12859"/>
                    </a:cubicBezTo>
                    <a:cubicBezTo>
                      <a:pt x="7144" y="15716"/>
                      <a:pt x="10001" y="18574"/>
                      <a:pt x="12859" y="18574"/>
                    </a:cubicBezTo>
                    <a:cubicBezTo>
                      <a:pt x="15716" y="18574"/>
                      <a:pt x="18574" y="15716"/>
                      <a:pt x="18574" y="1285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76" name="Google Shape;376;p1"/>
              <p:cNvSpPr/>
              <p:nvPr/>
            </p:nvSpPr>
            <p:spPr>
              <a:xfrm>
                <a:off x="5835491" y="2999899"/>
                <a:ext cx="476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38100" extrusionOk="0">
                    <a:moveTo>
                      <a:pt x="15716" y="15716"/>
                    </a:moveTo>
                    <a:cubicBezTo>
                      <a:pt x="10954" y="15716"/>
                      <a:pt x="7144" y="19526"/>
                      <a:pt x="7144" y="24289"/>
                    </a:cubicBezTo>
                    <a:cubicBezTo>
                      <a:pt x="7144" y="29051"/>
                      <a:pt x="10954" y="32861"/>
                      <a:pt x="15716" y="32861"/>
                    </a:cubicBezTo>
                    <a:cubicBezTo>
                      <a:pt x="17621" y="32861"/>
                      <a:pt x="19526" y="31909"/>
                      <a:pt x="21431" y="30956"/>
                    </a:cubicBezTo>
                    <a:cubicBezTo>
                      <a:pt x="24289" y="34766"/>
                      <a:pt x="29051" y="37624"/>
                      <a:pt x="33814" y="37624"/>
                    </a:cubicBezTo>
                    <a:cubicBezTo>
                      <a:pt x="42386" y="37624"/>
                      <a:pt x="49054" y="30956"/>
                      <a:pt x="49054" y="22384"/>
                    </a:cubicBezTo>
                    <a:cubicBezTo>
                      <a:pt x="49054" y="13811"/>
                      <a:pt x="42386" y="7144"/>
                      <a:pt x="33814" y="7144"/>
                    </a:cubicBezTo>
                    <a:cubicBezTo>
                      <a:pt x="27146" y="7144"/>
                      <a:pt x="21431" y="11906"/>
                      <a:pt x="18574" y="17621"/>
                    </a:cubicBezTo>
                    <a:cubicBezTo>
                      <a:pt x="17621" y="15716"/>
                      <a:pt x="16669" y="15716"/>
                      <a:pt x="15716" y="1571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77" name="Google Shape;377;p1"/>
              <p:cNvSpPr/>
              <p:nvPr/>
            </p:nvSpPr>
            <p:spPr>
              <a:xfrm>
                <a:off x="5748814" y="3547586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 extrusionOk="0">
                    <a:moveTo>
                      <a:pt x="7144" y="30956"/>
                    </a:moveTo>
                    <a:cubicBezTo>
                      <a:pt x="7144" y="44291"/>
                      <a:pt x="17621" y="54769"/>
                      <a:pt x="30956" y="54769"/>
                    </a:cubicBezTo>
                    <a:cubicBezTo>
                      <a:pt x="44291" y="54769"/>
                      <a:pt x="54769" y="44291"/>
                      <a:pt x="54769" y="30956"/>
                    </a:cubicBezTo>
                    <a:cubicBezTo>
                      <a:pt x="54769" y="17621"/>
                      <a:pt x="44291" y="7144"/>
                      <a:pt x="30956" y="7144"/>
                    </a:cubicBezTo>
                    <a:cubicBezTo>
                      <a:pt x="17621" y="7144"/>
                      <a:pt x="7144" y="17621"/>
                      <a:pt x="7144" y="309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78" name="Google Shape;378;p1"/>
              <p:cNvSpPr/>
              <p:nvPr/>
            </p:nvSpPr>
            <p:spPr>
              <a:xfrm>
                <a:off x="6052661" y="2749336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 extrusionOk="0">
                    <a:moveTo>
                      <a:pt x="7144" y="31012"/>
                    </a:moveTo>
                    <a:cubicBezTo>
                      <a:pt x="7144" y="44347"/>
                      <a:pt x="17621" y="54824"/>
                      <a:pt x="30956" y="54824"/>
                    </a:cubicBezTo>
                    <a:cubicBezTo>
                      <a:pt x="44291" y="54824"/>
                      <a:pt x="54769" y="44347"/>
                      <a:pt x="54769" y="31012"/>
                    </a:cubicBezTo>
                    <a:cubicBezTo>
                      <a:pt x="54769" y="17677"/>
                      <a:pt x="44291" y="7199"/>
                      <a:pt x="30956" y="7199"/>
                    </a:cubicBezTo>
                    <a:cubicBezTo>
                      <a:pt x="17621" y="6247"/>
                      <a:pt x="7144" y="17677"/>
                      <a:pt x="7144" y="3101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79" name="Google Shape;379;p1"/>
              <p:cNvSpPr/>
              <p:nvPr/>
            </p:nvSpPr>
            <p:spPr>
              <a:xfrm>
                <a:off x="5403056" y="3395186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7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80" name="Google Shape;380;p1"/>
              <p:cNvSpPr/>
              <p:nvPr/>
            </p:nvSpPr>
            <p:spPr>
              <a:xfrm>
                <a:off x="5899309" y="3254216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16669" y="26194"/>
                    </a:moveTo>
                    <a:cubicBezTo>
                      <a:pt x="22384" y="26194"/>
                      <a:pt x="26194" y="22384"/>
                      <a:pt x="26194" y="16669"/>
                    </a:cubicBezTo>
                    <a:cubicBezTo>
                      <a:pt x="26194" y="10954"/>
                      <a:pt x="22384" y="7144"/>
                      <a:pt x="16669" y="7144"/>
                    </a:cubicBezTo>
                    <a:cubicBezTo>
                      <a:pt x="10954" y="7144"/>
                      <a:pt x="7144" y="10954"/>
                      <a:pt x="7144" y="16669"/>
                    </a:cubicBezTo>
                    <a:cubicBezTo>
                      <a:pt x="7144" y="22384"/>
                      <a:pt x="10954" y="26194"/>
                      <a:pt x="16669" y="261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81" name="Google Shape;381;p1"/>
              <p:cNvSpPr/>
              <p:nvPr/>
            </p:nvSpPr>
            <p:spPr>
              <a:xfrm>
                <a:off x="5721191" y="4040029"/>
                <a:ext cx="381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38100" extrusionOk="0">
                    <a:moveTo>
                      <a:pt x="39529" y="23336"/>
                    </a:moveTo>
                    <a:cubicBezTo>
                      <a:pt x="39529" y="14764"/>
                      <a:pt x="31909" y="7144"/>
                      <a:pt x="23336" y="7144"/>
                    </a:cubicBezTo>
                    <a:cubicBezTo>
                      <a:pt x="14764" y="7144"/>
                      <a:pt x="7144" y="14764"/>
                      <a:pt x="7144" y="23336"/>
                    </a:cubicBezTo>
                    <a:cubicBezTo>
                      <a:pt x="7144" y="31909"/>
                      <a:pt x="14764" y="39529"/>
                      <a:pt x="23336" y="39529"/>
                    </a:cubicBezTo>
                    <a:cubicBezTo>
                      <a:pt x="31909" y="39529"/>
                      <a:pt x="39529" y="31909"/>
                      <a:pt x="39529" y="2333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82" name="Google Shape;382;p1"/>
              <p:cNvSpPr/>
              <p:nvPr/>
            </p:nvSpPr>
            <p:spPr>
              <a:xfrm>
                <a:off x="5850731" y="3401854"/>
                <a:ext cx="2857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28575" extrusionOk="0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383" name="Google Shape;383;p1"/>
              <p:cNvSpPr/>
              <p:nvPr/>
            </p:nvSpPr>
            <p:spPr>
              <a:xfrm>
                <a:off x="5676424" y="2450306"/>
                <a:ext cx="1247775" cy="1857375"/>
              </a:xfrm>
              <a:custGeom>
                <a:avLst/>
                <a:gdLst/>
                <a:ahLst/>
                <a:cxnLst/>
                <a:rect l="l" t="t" r="r" b="b"/>
                <a:pathLst>
                  <a:path w="1247775" h="1857375" extrusionOk="0">
                    <a:moveTo>
                      <a:pt x="1172051" y="974884"/>
                    </a:moveTo>
                    <a:cubicBezTo>
                      <a:pt x="1133951" y="944404"/>
                      <a:pt x="1065371" y="835819"/>
                      <a:pt x="1037749" y="787241"/>
                    </a:cubicBezTo>
                    <a:lnTo>
                      <a:pt x="1026319" y="764381"/>
                    </a:lnTo>
                    <a:cubicBezTo>
                      <a:pt x="1025366" y="760571"/>
                      <a:pt x="1024414" y="755809"/>
                      <a:pt x="1023461" y="751046"/>
                    </a:cubicBezTo>
                    <a:cubicBezTo>
                      <a:pt x="1024414" y="751046"/>
                      <a:pt x="1024414" y="750094"/>
                      <a:pt x="1024414" y="750094"/>
                    </a:cubicBezTo>
                    <a:cubicBezTo>
                      <a:pt x="1024414" y="748189"/>
                      <a:pt x="1025366" y="746284"/>
                      <a:pt x="1025366" y="744379"/>
                    </a:cubicBezTo>
                    <a:cubicBezTo>
                      <a:pt x="1025366" y="739616"/>
                      <a:pt x="1024414" y="735806"/>
                      <a:pt x="1022509" y="731996"/>
                    </a:cubicBezTo>
                    <a:cubicBezTo>
                      <a:pt x="1021556" y="691039"/>
                      <a:pt x="1032986" y="639604"/>
                      <a:pt x="1037749" y="609124"/>
                    </a:cubicBezTo>
                    <a:cubicBezTo>
                      <a:pt x="1041559" y="583406"/>
                      <a:pt x="1035844" y="532924"/>
                      <a:pt x="1025366" y="473869"/>
                    </a:cubicBezTo>
                    <a:cubicBezTo>
                      <a:pt x="1025366" y="473869"/>
                      <a:pt x="1025366" y="472916"/>
                      <a:pt x="1025366" y="472916"/>
                    </a:cubicBezTo>
                    <a:cubicBezTo>
                      <a:pt x="1025366" y="469106"/>
                      <a:pt x="1024414" y="466249"/>
                      <a:pt x="1023461" y="463391"/>
                    </a:cubicBezTo>
                    <a:cubicBezTo>
                      <a:pt x="1022509" y="459581"/>
                      <a:pt x="1021556" y="454819"/>
                      <a:pt x="1020604" y="450056"/>
                    </a:cubicBezTo>
                    <a:cubicBezTo>
                      <a:pt x="1021556" y="447199"/>
                      <a:pt x="1021556" y="445294"/>
                      <a:pt x="1021556" y="442436"/>
                    </a:cubicBezTo>
                    <a:cubicBezTo>
                      <a:pt x="1021556" y="435769"/>
                      <a:pt x="1018699" y="429101"/>
                      <a:pt x="1014889" y="424339"/>
                    </a:cubicBezTo>
                    <a:cubicBezTo>
                      <a:pt x="1010126" y="404336"/>
                      <a:pt x="1005364" y="383381"/>
                      <a:pt x="1000601" y="362426"/>
                    </a:cubicBezTo>
                    <a:cubicBezTo>
                      <a:pt x="999649" y="357664"/>
                      <a:pt x="997744" y="351949"/>
                      <a:pt x="996791" y="347186"/>
                    </a:cubicBezTo>
                    <a:cubicBezTo>
                      <a:pt x="996791" y="344329"/>
                      <a:pt x="995839" y="342424"/>
                      <a:pt x="994886" y="339566"/>
                    </a:cubicBezTo>
                    <a:cubicBezTo>
                      <a:pt x="967264" y="254794"/>
                      <a:pt x="902494" y="161449"/>
                      <a:pt x="892969" y="148114"/>
                    </a:cubicBezTo>
                    <a:cubicBezTo>
                      <a:pt x="892016" y="147161"/>
                      <a:pt x="892016" y="146209"/>
                      <a:pt x="891064" y="144304"/>
                    </a:cubicBezTo>
                    <a:cubicBezTo>
                      <a:pt x="891064" y="144304"/>
                      <a:pt x="891064" y="144304"/>
                      <a:pt x="891064" y="144304"/>
                    </a:cubicBezTo>
                    <a:cubicBezTo>
                      <a:pt x="890111" y="141446"/>
                      <a:pt x="888206" y="139541"/>
                      <a:pt x="886301" y="137636"/>
                    </a:cubicBezTo>
                    <a:cubicBezTo>
                      <a:pt x="884396" y="114776"/>
                      <a:pt x="865346" y="97631"/>
                      <a:pt x="842486" y="97631"/>
                    </a:cubicBezTo>
                    <a:cubicBezTo>
                      <a:pt x="834866" y="97631"/>
                      <a:pt x="828199" y="99536"/>
                      <a:pt x="821531" y="103346"/>
                    </a:cubicBezTo>
                    <a:cubicBezTo>
                      <a:pt x="820579" y="92869"/>
                      <a:pt x="812959" y="83344"/>
                      <a:pt x="803434" y="80486"/>
                    </a:cubicBezTo>
                    <a:cubicBezTo>
                      <a:pt x="799624" y="72866"/>
                      <a:pt x="792956" y="66199"/>
                      <a:pt x="784384" y="63341"/>
                    </a:cubicBezTo>
                    <a:cubicBezTo>
                      <a:pt x="779621" y="50006"/>
                      <a:pt x="766286" y="40481"/>
                      <a:pt x="751046" y="40481"/>
                    </a:cubicBezTo>
                    <a:cubicBezTo>
                      <a:pt x="737711" y="40481"/>
                      <a:pt x="726281" y="48101"/>
                      <a:pt x="719614" y="58579"/>
                    </a:cubicBezTo>
                    <a:cubicBezTo>
                      <a:pt x="715804" y="56674"/>
                      <a:pt x="712946" y="55721"/>
                      <a:pt x="708184" y="55721"/>
                    </a:cubicBezTo>
                    <a:cubicBezTo>
                      <a:pt x="707231" y="55721"/>
                      <a:pt x="705326" y="55721"/>
                      <a:pt x="704374" y="55721"/>
                    </a:cubicBezTo>
                    <a:cubicBezTo>
                      <a:pt x="703421" y="52864"/>
                      <a:pt x="700564" y="50006"/>
                      <a:pt x="698659" y="48101"/>
                    </a:cubicBezTo>
                    <a:cubicBezTo>
                      <a:pt x="701516" y="45244"/>
                      <a:pt x="703421" y="41434"/>
                      <a:pt x="703421" y="37624"/>
                    </a:cubicBezTo>
                    <a:cubicBezTo>
                      <a:pt x="703421" y="29051"/>
                      <a:pt x="696754" y="22384"/>
                      <a:pt x="688181" y="22384"/>
                    </a:cubicBezTo>
                    <a:cubicBezTo>
                      <a:pt x="685324" y="22384"/>
                      <a:pt x="681514" y="23336"/>
                      <a:pt x="679609" y="25241"/>
                    </a:cubicBezTo>
                    <a:cubicBezTo>
                      <a:pt x="676751" y="20479"/>
                      <a:pt x="672941" y="16669"/>
                      <a:pt x="667226" y="16669"/>
                    </a:cubicBezTo>
                    <a:cubicBezTo>
                      <a:pt x="667226" y="16669"/>
                      <a:pt x="667226" y="16669"/>
                      <a:pt x="667226" y="16669"/>
                    </a:cubicBezTo>
                    <a:cubicBezTo>
                      <a:pt x="665321" y="10954"/>
                      <a:pt x="659606" y="7144"/>
                      <a:pt x="652939" y="7144"/>
                    </a:cubicBezTo>
                    <a:cubicBezTo>
                      <a:pt x="644366" y="7144"/>
                      <a:pt x="637699" y="13811"/>
                      <a:pt x="637699" y="22384"/>
                    </a:cubicBezTo>
                    <a:cubicBezTo>
                      <a:pt x="637699" y="30956"/>
                      <a:pt x="644366" y="37624"/>
                      <a:pt x="652939" y="37624"/>
                    </a:cubicBezTo>
                    <a:cubicBezTo>
                      <a:pt x="654844" y="37624"/>
                      <a:pt x="656749" y="37624"/>
                      <a:pt x="658654" y="36671"/>
                    </a:cubicBezTo>
                    <a:cubicBezTo>
                      <a:pt x="660559" y="38576"/>
                      <a:pt x="663416" y="40481"/>
                      <a:pt x="667226" y="40481"/>
                    </a:cubicBezTo>
                    <a:cubicBezTo>
                      <a:pt x="669131" y="40481"/>
                      <a:pt x="670084" y="40481"/>
                      <a:pt x="671989" y="39529"/>
                    </a:cubicBezTo>
                    <a:cubicBezTo>
                      <a:pt x="671989" y="41434"/>
                      <a:pt x="672941" y="43339"/>
                      <a:pt x="673894" y="45244"/>
                    </a:cubicBezTo>
                    <a:cubicBezTo>
                      <a:pt x="671036" y="46196"/>
                      <a:pt x="669131" y="48101"/>
                      <a:pt x="667226" y="50006"/>
                    </a:cubicBezTo>
                    <a:cubicBezTo>
                      <a:pt x="659606" y="50959"/>
                      <a:pt x="652939" y="57626"/>
                      <a:pt x="652939" y="65246"/>
                    </a:cubicBezTo>
                    <a:cubicBezTo>
                      <a:pt x="652939" y="72866"/>
                      <a:pt x="657701" y="78581"/>
                      <a:pt x="664369" y="80486"/>
                    </a:cubicBezTo>
                    <a:cubicBezTo>
                      <a:pt x="665321" y="81439"/>
                      <a:pt x="666274" y="82391"/>
                      <a:pt x="666274" y="83344"/>
                    </a:cubicBezTo>
                    <a:cubicBezTo>
                      <a:pt x="663416" y="86201"/>
                      <a:pt x="661511" y="90011"/>
                      <a:pt x="661511" y="94774"/>
                    </a:cubicBezTo>
                    <a:cubicBezTo>
                      <a:pt x="661511" y="96679"/>
                      <a:pt x="661511" y="99536"/>
                      <a:pt x="662464" y="101441"/>
                    </a:cubicBezTo>
                    <a:cubicBezTo>
                      <a:pt x="662464" y="101441"/>
                      <a:pt x="661511" y="101441"/>
                      <a:pt x="661511" y="101441"/>
                    </a:cubicBezTo>
                    <a:cubicBezTo>
                      <a:pt x="650081" y="101441"/>
                      <a:pt x="640556" y="110966"/>
                      <a:pt x="640556" y="122396"/>
                    </a:cubicBezTo>
                    <a:cubicBezTo>
                      <a:pt x="640556" y="130016"/>
                      <a:pt x="644366" y="136684"/>
                      <a:pt x="651034" y="140494"/>
                    </a:cubicBezTo>
                    <a:cubicBezTo>
                      <a:pt x="650081" y="142399"/>
                      <a:pt x="649129" y="144304"/>
                      <a:pt x="649129" y="146209"/>
                    </a:cubicBezTo>
                    <a:cubicBezTo>
                      <a:pt x="649129" y="151924"/>
                      <a:pt x="653891" y="156686"/>
                      <a:pt x="659606" y="156686"/>
                    </a:cubicBezTo>
                    <a:cubicBezTo>
                      <a:pt x="665321" y="156686"/>
                      <a:pt x="670084" y="151924"/>
                      <a:pt x="670084" y="146209"/>
                    </a:cubicBezTo>
                    <a:cubicBezTo>
                      <a:pt x="670084" y="145256"/>
                      <a:pt x="670084" y="143351"/>
                      <a:pt x="669131" y="142399"/>
                    </a:cubicBezTo>
                    <a:cubicBezTo>
                      <a:pt x="670084" y="141446"/>
                      <a:pt x="671989" y="141446"/>
                      <a:pt x="672941" y="140494"/>
                    </a:cubicBezTo>
                    <a:cubicBezTo>
                      <a:pt x="672941" y="141446"/>
                      <a:pt x="671989" y="143351"/>
                      <a:pt x="671989" y="145256"/>
                    </a:cubicBezTo>
                    <a:cubicBezTo>
                      <a:pt x="671989" y="152876"/>
                      <a:pt x="677704" y="158591"/>
                      <a:pt x="685324" y="158591"/>
                    </a:cubicBezTo>
                    <a:cubicBezTo>
                      <a:pt x="692944" y="158591"/>
                      <a:pt x="698659" y="152876"/>
                      <a:pt x="698659" y="145256"/>
                    </a:cubicBezTo>
                    <a:cubicBezTo>
                      <a:pt x="698659" y="137636"/>
                      <a:pt x="692944" y="131921"/>
                      <a:pt x="685324" y="131921"/>
                    </a:cubicBezTo>
                    <a:cubicBezTo>
                      <a:pt x="683419" y="131921"/>
                      <a:pt x="681514" y="132874"/>
                      <a:pt x="679609" y="132874"/>
                    </a:cubicBezTo>
                    <a:cubicBezTo>
                      <a:pt x="680561" y="130016"/>
                      <a:pt x="681514" y="128111"/>
                      <a:pt x="681514" y="125254"/>
                    </a:cubicBezTo>
                    <a:cubicBezTo>
                      <a:pt x="681514" y="125254"/>
                      <a:pt x="682466" y="125254"/>
                      <a:pt x="682466" y="125254"/>
                    </a:cubicBezTo>
                    <a:cubicBezTo>
                      <a:pt x="691039" y="125254"/>
                      <a:pt x="698659" y="118586"/>
                      <a:pt x="699611" y="110014"/>
                    </a:cubicBezTo>
                    <a:cubicBezTo>
                      <a:pt x="701516" y="110966"/>
                      <a:pt x="704374" y="111919"/>
                      <a:pt x="706279" y="111919"/>
                    </a:cubicBezTo>
                    <a:cubicBezTo>
                      <a:pt x="706279" y="112871"/>
                      <a:pt x="706279" y="112871"/>
                      <a:pt x="706279" y="113824"/>
                    </a:cubicBezTo>
                    <a:cubicBezTo>
                      <a:pt x="706279" y="117634"/>
                      <a:pt x="709136" y="120491"/>
                      <a:pt x="711994" y="122396"/>
                    </a:cubicBezTo>
                    <a:cubicBezTo>
                      <a:pt x="712946" y="135731"/>
                      <a:pt x="724376" y="146209"/>
                      <a:pt x="738664" y="146209"/>
                    </a:cubicBezTo>
                    <a:cubicBezTo>
                      <a:pt x="749141" y="146209"/>
                      <a:pt x="758666" y="139541"/>
                      <a:pt x="763429" y="130969"/>
                    </a:cubicBezTo>
                    <a:cubicBezTo>
                      <a:pt x="765334" y="131921"/>
                      <a:pt x="767239" y="131921"/>
                      <a:pt x="770096" y="132874"/>
                    </a:cubicBezTo>
                    <a:cubicBezTo>
                      <a:pt x="772001" y="135731"/>
                      <a:pt x="774859" y="138589"/>
                      <a:pt x="778669" y="140494"/>
                    </a:cubicBezTo>
                    <a:cubicBezTo>
                      <a:pt x="776764" y="141446"/>
                      <a:pt x="774859" y="143351"/>
                      <a:pt x="773906" y="145256"/>
                    </a:cubicBezTo>
                    <a:cubicBezTo>
                      <a:pt x="772954" y="141446"/>
                      <a:pt x="770096" y="138589"/>
                      <a:pt x="765334" y="138589"/>
                    </a:cubicBezTo>
                    <a:cubicBezTo>
                      <a:pt x="760571" y="138589"/>
                      <a:pt x="756761" y="142399"/>
                      <a:pt x="756761" y="147161"/>
                    </a:cubicBezTo>
                    <a:cubicBezTo>
                      <a:pt x="756761" y="150971"/>
                      <a:pt x="758666" y="153829"/>
                      <a:pt x="761524" y="154781"/>
                    </a:cubicBezTo>
                    <a:cubicBezTo>
                      <a:pt x="759619" y="156686"/>
                      <a:pt x="757714" y="158591"/>
                      <a:pt x="757714" y="161449"/>
                    </a:cubicBezTo>
                    <a:cubicBezTo>
                      <a:pt x="757714" y="163354"/>
                      <a:pt x="758666" y="165259"/>
                      <a:pt x="759619" y="167164"/>
                    </a:cubicBezTo>
                    <a:cubicBezTo>
                      <a:pt x="759619" y="168116"/>
                      <a:pt x="759619" y="168116"/>
                      <a:pt x="759619" y="169069"/>
                    </a:cubicBezTo>
                    <a:cubicBezTo>
                      <a:pt x="755809" y="161449"/>
                      <a:pt x="748189" y="155734"/>
                      <a:pt x="738664" y="155734"/>
                    </a:cubicBezTo>
                    <a:cubicBezTo>
                      <a:pt x="737711" y="155734"/>
                      <a:pt x="736759" y="155734"/>
                      <a:pt x="735806" y="155734"/>
                    </a:cubicBezTo>
                    <a:cubicBezTo>
                      <a:pt x="733901" y="153829"/>
                      <a:pt x="731996" y="152876"/>
                      <a:pt x="729139" y="152876"/>
                    </a:cubicBezTo>
                    <a:cubicBezTo>
                      <a:pt x="724376" y="152876"/>
                      <a:pt x="719614" y="156686"/>
                      <a:pt x="719614" y="162401"/>
                    </a:cubicBezTo>
                    <a:cubicBezTo>
                      <a:pt x="719614" y="163354"/>
                      <a:pt x="719614" y="164306"/>
                      <a:pt x="720566" y="165259"/>
                    </a:cubicBezTo>
                    <a:cubicBezTo>
                      <a:pt x="718661" y="168116"/>
                      <a:pt x="716756" y="170974"/>
                      <a:pt x="716756" y="173831"/>
                    </a:cubicBezTo>
                    <a:cubicBezTo>
                      <a:pt x="714851" y="173831"/>
                      <a:pt x="713899" y="172879"/>
                      <a:pt x="711994" y="172879"/>
                    </a:cubicBezTo>
                    <a:cubicBezTo>
                      <a:pt x="704374" y="172879"/>
                      <a:pt x="697706" y="174784"/>
                      <a:pt x="691991" y="178594"/>
                    </a:cubicBezTo>
                    <a:cubicBezTo>
                      <a:pt x="688181" y="176689"/>
                      <a:pt x="684371" y="175736"/>
                      <a:pt x="680561" y="175736"/>
                    </a:cubicBezTo>
                    <a:cubicBezTo>
                      <a:pt x="678656" y="175736"/>
                      <a:pt x="675799" y="175736"/>
                      <a:pt x="673894" y="176689"/>
                    </a:cubicBezTo>
                    <a:cubicBezTo>
                      <a:pt x="674846" y="175736"/>
                      <a:pt x="675799" y="173831"/>
                      <a:pt x="675799" y="172879"/>
                    </a:cubicBezTo>
                    <a:cubicBezTo>
                      <a:pt x="675799" y="169069"/>
                      <a:pt x="671989" y="165259"/>
                      <a:pt x="668179" y="165259"/>
                    </a:cubicBezTo>
                    <a:cubicBezTo>
                      <a:pt x="664369" y="165259"/>
                      <a:pt x="660559" y="169069"/>
                      <a:pt x="660559" y="172879"/>
                    </a:cubicBezTo>
                    <a:cubicBezTo>
                      <a:pt x="660559" y="176689"/>
                      <a:pt x="663416" y="179546"/>
                      <a:pt x="667226" y="180499"/>
                    </a:cubicBezTo>
                    <a:cubicBezTo>
                      <a:pt x="661511" y="184309"/>
                      <a:pt x="657701" y="191929"/>
                      <a:pt x="657701" y="199549"/>
                    </a:cubicBezTo>
                    <a:cubicBezTo>
                      <a:pt x="657701" y="202406"/>
                      <a:pt x="658654" y="205264"/>
                      <a:pt x="659606" y="207169"/>
                    </a:cubicBezTo>
                    <a:cubicBezTo>
                      <a:pt x="657701" y="207169"/>
                      <a:pt x="655796" y="207169"/>
                      <a:pt x="654844" y="208121"/>
                    </a:cubicBezTo>
                    <a:cubicBezTo>
                      <a:pt x="652939" y="206216"/>
                      <a:pt x="651034" y="205264"/>
                      <a:pt x="648176" y="205264"/>
                    </a:cubicBezTo>
                    <a:cubicBezTo>
                      <a:pt x="643414" y="205264"/>
                      <a:pt x="639604" y="209074"/>
                      <a:pt x="639604" y="213836"/>
                    </a:cubicBezTo>
                    <a:cubicBezTo>
                      <a:pt x="639604" y="215741"/>
                      <a:pt x="640556" y="216694"/>
                      <a:pt x="640556" y="217646"/>
                    </a:cubicBezTo>
                    <a:cubicBezTo>
                      <a:pt x="637699" y="219551"/>
                      <a:pt x="635794" y="222409"/>
                      <a:pt x="634841" y="226219"/>
                    </a:cubicBezTo>
                    <a:cubicBezTo>
                      <a:pt x="632936" y="224314"/>
                      <a:pt x="630079" y="223361"/>
                      <a:pt x="627221" y="223361"/>
                    </a:cubicBezTo>
                    <a:cubicBezTo>
                      <a:pt x="626269" y="215741"/>
                      <a:pt x="621506" y="209074"/>
                      <a:pt x="613886" y="205264"/>
                    </a:cubicBezTo>
                    <a:cubicBezTo>
                      <a:pt x="617696" y="205264"/>
                      <a:pt x="620554" y="204311"/>
                      <a:pt x="623411" y="203359"/>
                    </a:cubicBezTo>
                    <a:cubicBezTo>
                      <a:pt x="625316" y="206216"/>
                      <a:pt x="629126" y="209074"/>
                      <a:pt x="632936" y="209074"/>
                    </a:cubicBezTo>
                    <a:cubicBezTo>
                      <a:pt x="639604" y="209074"/>
                      <a:pt x="644366" y="204311"/>
                      <a:pt x="644366" y="197644"/>
                    </a:cubicBezTo>
                    <a:cubicBezTo>
                      <a:pt x="644366" y="194786"/>
                      <a:pt x="643414" y="191929"/>
                      <a:pt x="640556" y="189071"/>
                    </a:cubicBezTo>
                    <a:cubicBezTo>
                      <a:pt x="644366" y="183356"/>
                      <a:pt x="646271" y="176689"/>
                      <a:pt x="646271" y="170021"/>
                    </a:cubicBezTo>
                    <a:cubicBezTo>
                      <a:pt x="646271" y="153829"/>
                      <a:pt x="634841" y="139541"/>
                      <a:pt x="619601" y="135731"/>
                    </a:cubicBezTo>
                    <a:cubicBezTo>
                      <a:pt x="617696" y="133826"/>
                      <a:pt x="615791" y="132874"/>
                      <a:pt x="612934" y="132874"/>
                    </a:cubicBezTo>
                    <a:cubicBezTo>
                      <a:pt x="611029" y="132874"/>
                      <a:pt x="609124" y="133826"/>
                      <a:pt x="607219" y="134779"/>
                    </a:cubicBezTo>
                    <a:cubicBezTo>
                      <a:pt x="605314" y="134779"/>
                      <a:pt x="602456" y="135731"/>
                      <a:pt x="600551" y="135731"/>
                    </a:cubicBezTo>
                    <a:cubicBezTo>
                      <a:pt x="601504" y="133826"/>
                      <a:pt x="601504" y="131921"/>
                      <a:pt x="601504" y="129064"/>
                    </a:cubicBezTo>
                    <a:cubicBezTo>
                      <a:pt x="603409" y="130016"/>
                      <a:pt x="605314" y="130969"/>
                      <a:pt x="607219" y="130969"/>
                    </a:cubicBezTo>
                    <a:cubicBezTo>
                      <a:pt x="611981" y="130969"/>
                      <a:pt x="616744" y="127159"/>
                      <a:pt x="616744" y="121444"/>
                    </a:cubicBezTo>
                    <a:cubicBezTo>
                      <a:pt x="616744" y="115729"/>
                      <a:pt x="612934" y="111919"/>
                      <a:pt x="607219" y="111919"/>
                    </a:cubicBezTo>
                    <a:cubicBezTo>
                      <a:pt x="604361" y="111919"/>
                      <a:pt x="601504" y="113824"/>
                      <a:pt x="599599" y="116681"/>
                    </a:cubicBezTo>
                    <a:cubicBezTo>
                      <a:pt x="597694" y="112871"/>
                      <a:pt x="594836" y="110014"/>
                      <a:pt x="591979" y="107156"/>
                    </a:cubicBezTo>
                    <a:cubicBezTo>
                      <a:pt x="593884" y="108109"/>
                      <a:pt x="596741" y="108109"/>
                      <a:pt x="598646" y="108109"/>
                    </a:cubicBezTo>
                    <a:cubicBezTo>
                      <a:pt x="612934" y="108109"/>
                      <a:pt x="624364" y="97631"/>
                      <a:pt x="626269" y="84296"/>
                    </a:cubicBezTo>
                    <a:cubicBezTo>
                      <a:pt x="628174" y="85249"/>
                      <a:pt x="629126" y="85249"/>
                      <a:pt x="631031" y="85249"/>
                    </a:cubicBezTo>
                    <a:cubicBezTo>
                      <a:pt x="638651" y="85249"/>
                      <a:pt x="644366" y="79534"/>
                      <a:pt x="644366" y="71914"/>
                    </a:cubicBezTo>
                    <a:cubicBezTo>
                      <a:pt x="644366" y="64294"/>
                      <a:pt x="638651" y="58579"/>
                      <a:pt x="631031" y="58579"/>
                    </a:cubicBezTo>
                    <a:cubicBezTo>
                      <a:pt x="626269" y="58579"/>
                      <a:pt x="622459" y="60484"/>
                      <a:pt x="620554" y="64294"/>
                    </a:cubicBezTo>
                    <a:cubicBezTo>
                      <a:pt x="615791" y="57626"/>
                      <a:pt x="607219" y="53816"/>
                      <a:pt x="598646" y="53816"/>
                    </a:cubicBezTo>
                    <a:cubicBezTo>
                      <a:pt x="591026" y="53816"/>
                      <a:pt x="584359" y="56674"/>
                      <a:pt x="578644" y="62389"/>
                    </a:cubicBezTo>
                    <a:cubicBezTo>
                      <a:pt x="578644" y="61436"/>
                      <a:pt x="578644" y="59531"/>
                      <a:pt x="578644" y="58579"/>
                    </a:cubicBezTo>
                    <a:cubicBezTo>
                      <a:pt x="578644" y="47149"/>
                      <a:pt x="569119" y="37624"/>
                      <a:pt x="557689" y="37624"/>
                    </a:cubicBezTo>
                    <a:cubicBezTo>
                      <a:pt x="546259" y="37624"/>
                      <a:pt x="536734" y="47149"/>
                      <a:pt x="536734" y="58579"/>
                    </a:cubicBezTo>
                    <a:cubicBezTo>
                      <a:pt x="536734" y="70009"/>
                      <a:pt x="546259" y="79534"/>
                      <a:pt x="557689" y="79534"/>
                    </a:cubicBezTo>
                    <a:cubicBezTo>
                      <a:pt x="562451" y="79534"/>
                      <a:pt x="567214" y="77629"/>
                      <a:pt x="571024" y="74771"/>
                    </a:cubicBezTo>
                    <a:cubicBezTo>
                      <a:pt x="570071" y="77629"/>
                      <a:pt x="570071" y="80486"/>
                      <a:pt x="570071" y="83344"/>
                    </a:cubicBezTo>
                    <a:cubicBezTo>
                      <a:pt x="570071" y="92869"/>
                      <a:pt x="574834" y="101441"/>
                      <a:pt x="582454" y="106204"/>
                    </a:cubicBezTo>
                    <a:cubicBezTo>
                      <a:pt x="580549" y="106204"/>
                      <a:pt x="579596" y="105251"/>
                      <a:pt x="577691" y="105251"/>
                    </a:cubicBezTo>
                    <a:cubicBezTo>
                      <a:pt x="570071" y="105251"/>
                      <a:pt x="563404" y="109061"/>
                      <a:pt x="559594" y="113824"/>
                    </a:cubicBezTo>
                    <a:cubicBezTo>
                      <a:pt x="555784" y="107156"/>
                      <a:pt x="549116" y="103346"/>
                      <a:pt x="541496" y="103346"/>
                    </a:cubicBezTo>
                    <a:cubicBezTo>
                      <a:pt x="530066" y="103346"/>
                      <a:pt x="519589" y="112871"/>
                      <a:pt x="519589" y="125254"/>
                    </a:cubicBezTo>
                    <a:cubicBezTo>
                      <a:pt x="519589" y="137636"/>
                      <a:pt x="529114" y="147161"/>
                      <a:pt x="541496" y="147161"/>
                    </a:cubicBezTo>
                    <a:cubicBezTo>
                      <a:pt x="547211" y="147161"/>
                      <a:pt x="552926" y="144304"/>
                      <a:pt x="556736" y="140494"/>
                    </a:cubicBezTo>
                    <a:cubicBezTo>
                      <a:pt x="560546" y="148114"/>
                      <a:pt x="569119" y="153829"/>
                      <a:pt x="578644" y="153829"/>
                    </a:cubicBezTo>
                    <a:cubicBezTo>
                      <a:pt x="579596" y="153829"/>
                      <a:pt x="580549" y="153829"/>
                      <a:pt x="581501" y="153829"/>
                    </a:cubicBezTo>
                    <a:cubicBezTo>
                      <a:pt x="578644" y="158591"/>
                      <a:pt x="576739" y="165259"/>
                      <a:pt x="576739" y="170974"/>
                    </a:cubicBezTo>
                    <a:cubicBezTo>
                      <a:pt x="576739" y="172879"/>
                      <a:pt x="576739" y="174784"/>
                      <a:pt x="577691" y="176689"/>
                    </a:cubicBezTo>
                    <a:cubicBezTo>
                      <a:pt x="571976" y="172879"/>
                      <a:pt x="565309" y="170974"/>
                      <a:pt x="557689" y="170974"/>
                    </a:cubicBezTo>
                    <a:cubicBezTo>
                      <a:pt x="545306" y="170974"/>
                      <a:pt x="533876" y="176689"/>
                      <a:pt x="526256" y="186214"/>
                    </a:cubicBezTo>
                    <a:cubicBezTo>
                      <a:pt x="523399" y="181451"/>
                      <a:pt x="518636" y="177641"/>
                      <a:pt x="512921" y="177641"/>
                    </a:cubicBezTo>
                    <a:cubicBezTo>
                      <a:pt x="504349" y="177641"/>
                      <a:pt x="497681" y="184309"/>
                      <a:pt x="497681" y="192881"/>
                    </a:cubicBezTo>
                    <a:cubicBezTo>
                      <a:pt x="497681" y="201454"/>
                      <a:pt x="504349" y="208121"/>
                      <a:pt x="512921" y="208121"/>
                    </a:cubicBezTo>
                    <a:cubicBezTo>
                      <a:pt x="514826" y="208121"/>
                      <a:pt x="516731" y="208121"/>
                      <a:pt x="518636" y="207169"/>
                    </a:cubicBezTo>
                    <a:cubicBezTo>
                      <a:pt x="518636" y="208121"/>
                      <a:pt x="518636" y="209074"/>
                      <a:pt x="518636" y="210026"/>
                    </a:cubicBezTo>
                    <a:cubicBezTo>
                      <a:pt x="518636" y="222409"/>
                      <a:pt x="524351" y="232886"/>
                      <a:pt x="532924" y="239554"/>
                    </a:cubicBezTo>
                    <a:cubicBezTo>
                      <a:pt x="531019" y="242411"/>
                      <a:pt x="530066" y="246221"/>
                      <a:pt x="530066" y="249079"/>
                    </a:cubicBezTo>
                    <a:cubicBezTo>
                      <a:pt x="530066" y="250031"/>
                      <a:pt x="530066" y="250031"/>
                      <a:pt x="530066" y="250984"/>
                    </a:cubicBezTo>
                    <a:cubicBezTo>
                      <a:pt x="523399" y="255746"/>
                      <a:pt x="517684" y="261461"/>
                      <a:pt x="514826" y="270034"/>
                    </a:cubicBezTo>
                    <a:cubicBezTo>
                      <a:pt x="508159" y="274796"/>
                      <a:pt x="503396" y="283369"/>
                      <a:pt x="503396" y="291941"/>
                    </a:cubicBezTo>
                    <a:cubicBezTo>
                      <a:pt x="503396" y="307181"/>
                      <a:pt x="515779" y="319564"/>
                      <a:pt x="531019" y="319564"/>
                    </a:cubicBezTo>
                    <a:cubicBezTo>
                      <a:pt x="534829" y="319564"/>
                      <a:pt x="537686" y="318611"/>
                      <a:pt x="540544" y="317659"/>
                    </a:cubicBezTo>
                    <a:cubicBezTo>
                      <a:pt x="543401" y="318611"/>
                      <a:pt x="546259" y="318611"/>
                      <a:pt x="549116" y="318611"/>
                    </a:cubicBezTo>
                    <a:cubicBezTo>
                      <a:pt x="564356" y="318611"/>
                      <a:pt x="577691" y="309086"/>
                      <a:pt x="582454" y="295751"/>
                    </a:cubicBezTo>
                    <a:cubicBezTo>
                      <a:pt x="583406" y="295751"/>
                      <a:pt x="583406" y="294799"/>
                      <a:pt x="584359" y="294799"/>
                    </a:cubicBezTo>
                    <a:cubicBezTo>
                      <a:pt x="584359" y="294799"/>
                      <a:pt x="585311" y="294799"/>
                      <a:pt x="585311" y="294799"/>
                    </a:cubicBezTo>
                    <a:cubicBezTo>
                      <a:pt x="587216" y="301466"/>
                      <a:pt x="591026" y="306229"/>
                      <a:pt x="596741" y="310991"/>
                    </a:cubicBezTo>
                    <a:cubicBezTo>
                      <a:pt x="596741" y="310991"/>
                      <a:pt x="596741" y="311944"/>
                      <a:pt x="596741" y="311944"/>
                    </a:cubicBezTo>
                    <a:cubicBezTo>
                      <a:pt x="596741" y="312896"/>
                      <a:pt x="596741" y="312896"/>
                      <a:pt x="596741" y="313849"/>
                    </a:cubicBezTo>
                    <a:cubicBezTo>
                      <a:pt x="595789" y="315754"/>
                      <a:pt x="595789" y="318611"/>
                      <a:pt x="595789" y="321469"/>
                    </a:cubicBezTo>
                    <a:cubicBezTo>
                      <a:pt x="595789" y="328136"/>
                      <a:pt x="598646" y="333851"/>
                      <a:pt x="603409" y="337661"/>
                    </a:cubicBezTo>
                    <a:cubicBezTo>
                      <a:pt x="603409" y="338614"/>
                      <a:pt x="603409" y="339566"/>
                      <a:pt x="603409" y="339566"/>
                    </a:cubicBezTo>
                    <a:cubicBezTo>
                      <a:pt x="603409" y="347186"/>
                      <a:pt x="608171" y="352901"/>
                      <a:pt x="614839" y="354806"/>
                    </a:cubicBezTo>
                    <a:cubicBezTo>
                      <a:pt x="612934" y="356711"/>
                      <a:pt x="611029" y="359569"/>
                      <a:pt x="611029" y="363379"/>
                    </a:cubicBezTo>
                    <a:cubicBezTo>
                      <a:pt x="604361" y="356711"/>
                      <a:pt x="595789" y="352901"/>
                      <a:pt x="586264" y="352901"/>
                    </a:cubicBezTo>
                    <a:cubicBezTo>
                      <a:pt x="567214" y="352901"/>
                      <a:pt x="551974" y="368141"/>
                      <a:pt x="551974" y="387191"/>
                    </a:cubicBezTo>
                    <a:cubicBezTo>
                      <a:pt x="551974" y="390049"/>
                      <a:pt x="551974" y="392906"/>
                      <a:pt x="552926" y="395764"/>
                    </a:cubicBezTo>
                    <a:cubicBezTo>
                      <a:pt x="550069" y="391001"/>
                      <a:pt x="546259" y="387191"/>
                      <a:pt x="541496" y="385286"/>
                    </a:cubicBezTo>
                    <a:cubicBezTo>
                      <a:pt x="539591" y="379571"/>
                      <a:pt x="533876" y="375761"/>
                      <a:pt x="527209" y="375761"/>
                    </a:cubicBezTo>
                    <a:cubicBezTo>
                      <a:pt x="518636" y="375761"/>
                      <a:pt x="511969" y="382429"/>
                      <a:pt x="511969" y="391001"/>
                    </a:cubicBezTo>
                    <a:cubicBezTo>
                      <a:pt x="511969" y="391954"/>
                      <a:pt x="511969" y="391954"/>
                      <a:pt x="511969" y="392906"/>
                    </a:cubicBezTo>
                    <a:cubicBezTo>
                      <a:pt x="508159" y="397669"/>
                      <a:pt x="506254" y="402431"/>
                      <a:pt x="506254" y="409099"/>
                    </a:cubicBezTo>
                    <a:cubicBezTo>
                      <a:pt x="506254" y="414814"/>
                      <a:pt x="508159" y="420529"/>
                      <a:pt x="511969" y="425291"/>
                    </a:cubicBezTo>
                    <a:cubicBezTo>
                      <a:pt x="511016" y="427196"/>
                      <a:pt x="511016" y="428149"/>
                      <a:pt x="511016" y="430054"/>
                    </a:cubicBezTo>
                    <a:cubicBezTo>
                      <a:pt x="511016" y="437674"/>
                      <a:pt x="516731" y="443389"/>
                      <a:pt x="524351" y="443389"/>
                    </a:cubicBezTo>
                    <a:cubicBezTo>
                      <a:pt x="530066" y="443389"/>
                      <a:pt x="535781" y="439579"/>
                      <a:pt x="537686" y="433864"/>
                    </a:cubicBezTo>
                    <a:cubicBezTo>
                      <a:pt x="537686" y="433864"/>
                      <a:pt x="537686" y="433864"/>
                      <a:pt x="537686" y="433864"/>
                    </a:cubicBezTo>
                    <a:cubicBezTo>
                      <a:pt x="537686" y="436721"/>
                      <a:pt x="538639" y="439579"/>
                      <a:pt x="539591" y="441484"/>
                    </a:cubicBezTo>
                    <a:cubicBezTo>
                      <a:pt x="535781" y="442436"/>
                      <a:pt x="531971" y="445294"/>
                      <a:pt x="531971" y="450056"/>
                    </a:cubicBezTo>
                    <a:cubicBezTo>
                      <a:pt x="531971" y="454819"/>
                      <a:pt x="535781" y="458629"/>
                      <a:pt x="540544" y="458629"/>
                    </a:cubicBezTo>
                    <a:cubicBezTo>
                      <a:pt x="545306" y="458629"/>
                      <a:pt x="549116" y="454819"/>
                      <a:pt x="549116" y="451009"/>
                    </a:cubicBezTo>
                    <a:cubicBezTo>
                      <a:pt x="551974" y="451961"/>
                      <a:pt x="554831" y="452914"/>
                      <a:pt x="557689" y="452914"/>
                    </a:cubicBezTo>
                    <a:cubicBezTo>
                      <a:pt x="559594" y="452914"/>
                      <a:pt x="561499" y="452914"/>
                      <a:pt x="563404" y="451961"/>
                    </a:cubicBezTo>
                    <a:cubicBezTo>
                      <a:pt x="563404" y="452914"/>
                      <a:pt x="564356" y="453866"/>
                      <a:pt x="565309" y="454819"/>
                    </a:cubicBezTo>
                    <a:cubicBezTo>
                      <a:pt x="562451" y="456724"/>
                      <a:pt x="560546" y="460534"/>
                      <a:pt x="560546" y="464344"/>
                    </a:cubicBezTo>
                    <a:cubicBezTo>
                      <a:pt x="560546" y="465296"/>
                      <a:pt x="560546" y="466249"/>
                      <a:pt x="560546" y="467201"/>
                    </a:cubicBezTo>
                    <a:cubicBezTo>
                      <a:pt x="555784" y="471964"/>
                      <a:pt x="551974" y="478631"/>
                      <a:pt x="551974" y="487204"/>
                    </a:cubicBezTo>
                    <a:cubicBezTo>
                      <a:pt x="551974" y="487204"/>
                      <a:pt x="551974" y="488156"/>
                      <a:pt x="551974" y="488156"/>
                    </a:cubicBezTo>
                    <a:cubicBezTo>
                      <a:pt x="549116" y="491014"/>
                      <a:pt x="548164" y="494824"/>
                      <a:pt x="548164" y="499586"/>
                    </a:cubicBezTo>
                    <a:cubicBezTo>
                      <a:pt x="548164" y="509111"/>
                      <a:pt x="555784" y="517684"/>
                      <a:pt x="566261" y="517684"/>
                    </a:cubicBezTo>
                    <a:cubicBezTo>
                      <a:pt x="569119" y="517684"/>
                      <a:pt x="571976" y="516731"/>
                      <a:pt x="573881" y="515779"/>
                    </a:cubicBezTo>
                    <a:cubicBezTo>
                      <a:pt x="571976" y="517684"/>
                      <a:pt x="571024" y="520541"/>
                      <a:pt x="571024" y="523399"/>
                    </a:cubicBezTo>
                    <a:cubicBezTo>
                      <a:pt x="571024" y="527209"/>
                      <a:pt x="572929" y="530066"/>
                      <a:pt x="574834" y="531971"/>
                    </a:cubicBezTo>
                    <a:cubicBezTo>
                      <a:pt x="574834" y="531971"/>
                      <a:pt x="574834" y="532924"/>
                      <a:pt x="574834" y="532924"/>
                    </a:cubicBezTo>
                    <a:cubicBezTo>
                      <a:pt x="574834" y="539591"/>
                      <a:pt x="580549" y="544354"/>
                      <a:pt x="586264" y="544354"/>
                    </a:cubicBezTo>
                    <a:cubicBezTo>
                      <a:pt x="591026" y="544354"/>
                      <a:pt x="594836" y="541496"/>
                      <a:pt x="596741" y="537686"/>
                    </a:cubicBezTo>
                    <a:cubicBezTo>
                      <a:pt x="597694" y="537686"/>
                      <a:pt x="597694" y="536734"/>
                      <a:pt x="598646" y="536734"/>
                    </a:cubicBezTo>
                    <a:cubicBezTo>
                      <a:pt x="602456" y="540544"/>
                      <a:pt x="607219" y="542449"/>
                      <a:pt x="611981" y="542449"/>
                    </a:cubicBezTo>
                    <a:cubicBezTo>
                      <a:pt x="622459" y="542449"/>
                      <a:pt x="631984" y="533876"/>
                      <a:pt x="631984" y="522446"/>
                    </a:cubicBezTo>
                    <a:cubicBezTo>
                      <a:pt x="635794" y="524351"/>
                      <a:pt x="639604" y="525304"/>
                      <a:pt x="643414" y="525304"/>
                    </a:cubicBezTo>
                    <a:cubicBezTo>
                      <a:pt x="636746" y="526256"/>
                      <a:pt x="632936" y="531971"/>
                      <a:pt x="632936" y="538639"/>
                    </a:cubicBezTo>
                    <a:cubicBezTo>
                      <a:pt x="632936" y="539591"/>
                      <a:pt x="632936" y="541496"/>
                      <a:pt x="633889" y="542449"/>
                    </a:cubicBezTo>
                    <a:cubicBezTo>
                      <a:pt x="629126" y="544354"/>
                      <a:pt x="626269" y="549116"/>
                      <a:pt x="626269" y="554831"/>
                    </a:cubicBezTo>
                    <a:cubicBezTo>
                      <a:pt x="626269" y="554831"/>
                      <a:pt x="626269" y="554831"/>
                      <a:pt x="626269" y="555784"/>
                    </a:cubicBezTo>
                    <a:cubicBezTo>
                      <a:pt x="624364" y="551021"/>
                      <a:pt x="619601" y="548164"/>
                      <a:pt x="614839" y="548164"/>
                    </a:cubicBezTo>
                    <a:cubicBezTo>
                      <a:pt x="608171" y="548164"/>
                      <a:pt x="602456" y="553879"/>
                      <a:pt x="602456" y="560546"/>
                    </a:cubicBezTo>
                    <a:cubicBezTo>
                      <a:pt x="602456" y="567214"/>
                      <a:pt x="608171" y="572929"/>
                      <a:pt x="614839" y="572929"/>
                    </a:cubicBezTo>
                    <a:cubicBezTo>
                      <a:pt x="621506" y="572929"/>
                      <a:pt x="627221" y="567214"/>
                      <a:pt x="627221" y="560546"/>
                    </a:cubicBezTo>
                    <a:cubicBezTo>
                      <a:pt x="627221" y="560546"/>
                      <a:pt x="627221" y="560546"/>
                      <a:pt x="627221" y="560546"/>
                    </a:cubicBezTo>
                    <a:cubicBezTo>
                      <a:pt x="628174" y="562451"/>
                      <a:pt x="629126" y="564356"/>
                      <a:pt x="631031" y="566261"/>
                    </a:cubicBezTo>
                    <a:cubicBezTo>
                      <a:pt x="629126" y="567214"/>
                      <a:pt x="628174" y="569119"/>
                      <a:pt x="628174" y="571024"/>
                    </a:cubicBezTo>
                    <a:cubicBezTo>
                      <a:pt x="628174" y="573881"/>
                      <a:pt x="631031" y="576739"/>
                      <a:pt x="633889" y="576739"/>
                    </a:cubicBezTo>
                    <a:cubicBezTo>
                      <a:pt x="636746" y="576739"/>
                      <a:pt x="639604" y="573881"/>
                      <a:pt x="639604" y="571024"/>
                    </a:cubicBezTo>
                    <a:cubicBezTo>
                      <a:pt x="639604" y="570071"/>
                      <a:pt x="639604" y="570071"/>
                      <a:pt x="639604" y="569119"/>
                    </a:cubicBezTo>
                    <a:cubicBezTo>
                      <a:pt x="639604" y="569119"/>
                      <a:pt x="640556" y="569119"/>
                      <a:pt x="640556" y="569119"/>
                    </a:cubicBezTo>
                    <a:cubicBezTo>
                      <a:pt x="642461" y="569119"/>
                      <a:pt x="644366" y="568166"/>
                      <a:pt x="646271" y="568166"/>
                    </a:cubicBezTo>
                    <a:cubicBezTo>
                      <a:pt x="647224" y="569119"/>
                      <a:pt x="647224" y="569119"/>
                      <a:pt x="648176" y="570071"/>
                    </a:cubicBezTo>
                    <a:cubicBezTo>
                      <a:pt x="647224" y="571024"/>
                      <a:pt x="647224" y="571976"/>
                      <a:pt x="647224" y="573881"/>
                    </a:cubicBezTo>
                    <a:cubicBezTo>
                      <a:pt x="647224" y="575786"/>
                      <a:pt x="648176" y="577691"/>
                      <a:pt x="650081" y="579596"/>
                    </a:cubicBezTo>
                    <a:cubicBezTo>
                      <a:pt x="646271" y="580549"/>
                      <a:pt x="642461" y="584359"/>
                      <a:pt x="642461" y="589121"/>
                    </a:cubicBezTo>
                    <a:cubicBezTo>
                      <a:pt x="642461" y="592931"/>
                      <a:pt x="644366" y="595789"/>
                      <a:pt x="648176" y="597694"/>
                    </a:cubicBezTo>
                    <a:cubicBezTo>
                      <a:pt x="649129" y="601504"/>
                      <a:pt x="651986" y="604361"/>
                      <a:pt x="656749" y="605314"/>
                    </a:cubicBezTo>
                    <a:lnTo>
                      <a:pt x="656749" y="608171"/>
                    </a:lnTo>
                    <a:cubicBezTo>
                      <a:pt x="654844" y="605314"/>
                      <a:pt x="651034" y="603409"/>
                      <a:pt x="647224" y="603409"/>
                    </a:cubicBezTo>
                    <a:cubicBezTo>
                      <a:pt x="640556" y="603409"/>
                      <a:pt x="635794" y="609124"/>
                      <a:pt x="635794" y="614839"/>
                    </a:cubicBezTo>
                    <a:cubicBezTo>
                      <a:pt x="635794" y="615791"/>
                      <a:pt x="635794" y="616744"/>
                      <a:pt x="636746" y="617696"/>
                    </a:cubicBezTo>
                    <a:cubicBezTo>
                      <a:pt x="635794" y="617696"/>
                      <a:pt x="634841" y="617696"/>
                      <a:pt x="634841" y="617696"/>
                    </a:cubicBezTo>
                    <a:cubicBezTo>
                      <a:pt x="627221" y="617696"/>
                      <a:pt x="620554" y="619601"/>
                      <a:pt x="614839" y="623411"/>
                    </a:cubicBezTo>
                    <a:cubicBezTo>
                      <a:pt x="614839" y="623411"/>
                      <a:pt x="614839" y="623411"/>
                      <a:pt x="613886" y="623411"/>
                    </a:cubicBezTo>
                    <a:cubicBezTo>
                      <a:pt x="611981" y="623411"/>
                      <a:pt x="610076" y="623411"/>
                      <a:pt x="609124" y="624364"/>
                    </a:cubicBezTo>
                    <a:cubicBezTo>
                      <a:pt x="609124" y="624364"/>
                      <a:pt x="609124" y="624364"/>
                      <a:pt x="609124" y="624364"/>
                    </a:cubicBezTo>
                    <a:cubicBezTo>
                      <a:pt x="609124" y="617696"/>
                      <a:pt x="603409" y="611981"/>
                      <a:pt x="596741" y="611981"/>
                    </a:cubicBezTo>
                    <a:cubicBezTo>
                      <a:pt x="592931" y="611981"/>
                      <a:pt x="589121" y="613886"/>
                      <a:pt x="587216" y="617696"/>
                    </a:cubicBezTo>
                    <a:cubicBezTo>
                      <a:pt x="582454" y="610076"/>
                      <a:pt x="573881" y="605314"/>
                      <a:pt x="564356" y="605314"/>
                    </a:cubicBezTo>
                    <a:cubicBezTo>
                      <a:pt x="554831" y="605314"/>
                      <a:pt x="547211" y="610076"/>
                      <a:pt x="542449" y="616744"/>
                    </a:cubicBezTo>
                    <a:cubicBezTo>
                      <a:pt x="541496" y="616744"/>
                      <a:pt x="541496" y="616744"/>
                      <a:pt x="540544" y="615791"/>
                    </a:cubicBezTo>
                    <a:cubicBezTo>
                      <a:pt x="539591" y="613886"/>
                      <a:pt x="537686" y="611029"/>
                      <a:pt x="536734" y="609124"/>
                    </a:cubicBezTo>
                    <a:cubicBezTo>
                      <a:pt x="546259" y="608171"/>
                      <a:pt x="553879" y="602456"/>
                      <a:pt x="556736" y="593884"/>
                    </a:cubicBezTo>
                    <a:cubicBezTo>
                      <a:pt x="560546" y="590074"/>
                      <a:pt x="563404" y="585311"/>
                      <a:pt x="563404" y="579596"/>
                    </a:cubicBezTo>
                    <a:cubicBezTo>
                      <a:pt x="563404" y="578644"/>
                      <a:pt x="563404" y="576739"/>
                      <a:pt x="563404" y="575786"/>
                    </a:cubicBezTo>
                    <a:cubicBezTo>
                      <a:pt x="563404" y="575786"/>
                      <a:pt x="564356" y="575786"/>
                      <a:pt x="564356" y="575786"/>
                    </a:cubicBezTo>
                    <a:cubicBezTo>
                      <a:pt x="567214" y="575786"/>
                      <a:pt x="570071" y="574834"/>
                      <a:pt x="572929" y="573881"/>
                    </a:cubicBezTo>
                    <a:cubicBezTo>
                      <a:pt x="571024" y="577691"/>
                      <a:pt x="569119" y="581501"/>
                      <a:pt x="569119" y="585311"/>
                    </a:cubicBezTo>
                    <a:cubicBezTo>
                      <a:pt x="569119" y="597694"/>
                      <a:pt x="578644" y="607219"/>
                      <a:pt x="591026" y="607219"/>
                    </a:cubicBezTo>
                    <a:cubicBezTo>
                      <a:pt x="603409" y="607219"/>
                      <a:pt x="612934" y="597694"/>
                      <a:pt x="612934" y="585311"/>
                    </a:cubicBezTo>
                    <a:cubicBezTo>
                      <a:pt x="612934" y="572929"/>
                      <a:pt x="603409" y="563404"/>
                      <a:pt x="591026" y="563404"/>
                    </a:cubicBezTo>
                    <a:cubicBezTo>
                      <a:pt x="586264" y="563404"/>
                      <a:pt x="582454" y="564356"/>
                      <a:pt x="579596" y="567214"/>
                    </a:cubicBezTo>
                    <a:cubicBezTo>
                      <a:pt x="580549" y="564356"/>
                      <a:pt x="581501" y="561499"/>
                      <a:pt x="581501" y="558641"/>
                    </a:cubicBezTo>
                    <a:cubicBezTo>
                      <a:pt x="581501" y="549116"/>
                      <a:pt x="573881" y="541496"/>
                      <a:pt x="564356" y="541496"/>
                    </a:cubicBezTo>
                    <a:cubicBezTo>
                      <a:pt x="554831" y="541496"/>
                      <a:pt x="547211" y="549116"/>
                      <a:pt x="547211" y="558641"/>
                    </a:cubicBezTo>
                    <a:cubicBezTo>
                      <a:pt x="547211" y="559594"/>
                      <a:pt x="547211" y="559594"/>
                      <a:pt x="547211" y="560546"/>
                    </a:cubicBezTo>
                    <a:cubicBezTo>
                      <a:pt x="546259" y="560546"/>
                      <a:pt x="545306" y="560546"/>
                      <a:pt x="543401" y="560546"/>
                    </a:cubicBezTo>
                    <a:cubicBezTo>
                      <a:pt x="537686" y="560546"/>
                      <a:pt x="531971" y="563404"/>
                      <a:pt x="528161" y="567214"/>
                    </a:cubicBezTo>
                    <a:cubicBezTo>
                      <a:pt x="527209" y="567214"/>
                      <a:pt x="527209" y="568166"/>
                      <a:pt x="526256" y="568166"/>
                    </a:cubicBezTo>
                    <a:cubicBezTo>
                      <a:pt x="526256" y="567214"/>
                      <a:pt x="526256" y="567214"/>
                      <a:pt x="526256" y="566261"/>
                    </a:cubicBezTo>
                    <a:cubicBezTo>
                      <a:pt x="526256" y="556736"/>
                      <a:pt x="518636" y="548164"/>
                      <a:pt x="508159" y="548164"/>
                    </a:cubicBezTo>
                    <a:cubicBezTo>
                      <a:pt x="498634" y="548164"/>
                      <a:pt x="490061" y="555784"/>
                      <a:pt x="490061" y="566261"/>
                    </a:cubicBezTo>
                    <a:cubicBezTo>
                      <a:pt x="490061" y="575786"/>
                      <a:pt x="497681" y="584359"/>
                      <a:pt x="508159" y="584359"/>
                    </a:cubicBezTo>
                    <a:cubicBezTo>
                      <a:pt x="510064" y="584359"/>
                      <a:pt x="511969" y="584359"/>
                      <a:pt x="513874" y="583406"/>
                    </a:cubicBezTo>
                    <a:cubicBezTo>
                      <a:pt x="513874" y="585311"/>
                      <a:pt x="512921" y="587216"/>
                      <a:pt x="512921" y="588169"/>
                    </a:cubicBezTo>
                    <a:cubicBezTo>
                      <a:pt x="512921" y="591979"/>
                      <a:pt x="513874" y="595789"/>
                      <a:pt x="515779" y="599599"/>
                    </a:cubicBezTo>
                    <a:cubicBezTo>
                      <a:pt x="514826" y="599599"/>
                      <a:pt x="512921" y="599599"/>
                      <a:pt x="511969" y="599599"/>
                    </a:cubicBezTo>
                    <a:cubicBezTo>
                      <a:pt x="510064" y="599599"/>
                      <a:pt x="508159" y="599599"/>
                      <a:pt x="506254" y="600551"/>
                    </a:cubicBezTo>
                    <a:cubicBezTo>
                      <a:pt x="504349" y="596741"/>
                      <a:pt x="501491" y="594836"/>
                      <a:pt x="497681" y="594836"/>
                    </a:cubicBezTo>
                    <a:cubicBezTo>
                      <a:pt x="492919" y="594836"/>
                      <a:pt x="490061" y="597694"/>
                      <a:pt x="489109" y="602456"/>
                    </a:cubicBezTo>
                    <a:cubicBezTo>
                      <a:pt x="488156" y="602456"/>
                      <a:pt x="487204" y="602456"/>
                      <a:pt x="487204" y="603409"/>
                    </a:cubicBezTo>
                    <a:cubicBezTo>
                      <a:pt x="483394" y="601504"/>
                      <a:pt x="479584" y="599599"/>
                      <a:pt x="475774" y="599599"/>
                    </a:cubicBezTo>
                    <a:cubicBezTo>
                      <a:pt x="464344" y="599599"/>
                      <a:pt x="454819" y="609124"/>
                      <a:pt x="454819" y="620554"/>
                    </a:cubicBezTo>
                    <a:cubicBezTo>
                      <a:pt x="454819" y="622459"/>
                      <a:pt x="454819" y="624364"/>
                      <a:pt x="455771" y="625316"/>
                    </a:cubicBezTo>
                    <a:cubicBezTo>
                      <a:pt x="452914" y="626269"/>
                      <a:pt x="450056" y="630079"/>
                      <a:pt x="450056" y="633889"/>
                    </a:cubicBezTo>
                    <a:cubicBezTo>
                      <a:pt x="450056" y="638651"/>
                      <a:pt x="453866" y="643414"/>
                      <a:pt x="459581" y="643414"/>
                    </a:cubicBezTo>
                    <a:cubicBezTo>
                      <a:pt x="459581" y="656749"/>
                      <a:pt x="471011" y="668179"/>
                      <a:pt x="484346" y="668179"/>
                    </a:cubicBezTo>
                    <a:cubicBezTo>
                      <a:pt x="490061" y="668179"/>
                      <a:pt x="494824" y="666274"/>
                      <a:pt x="498634" y="663416"/>
                    </a:cubicBezTo>
                    <a:cubicBezTo>
                      <a:pt x="500539" y="663416"/>
                      <a:pt x="501491" y="663416"/>
                      <a:pt x="503396" y="662464"/>
                    </a:cubicBezTo>
                    <a:cubicBezTo>
                      <a:pt x="505301" y="663416"/>
                      <a:pt x="508159" y="663416"/>
                      <a:pt x="511016" y="664369"/>
                    </a:cubicBezTo>
                    <a:cubicBezTo>
                      <a:pt x="511016" y="665321"/>
                      <a:pt x="511969" y="666274"/>
                      <a:pt x="511969" y="667226"/>
                    </a:cubicBezTo>
                    <a:cubicBezTo>
                      <a:pt x="511969" y="667226"/>
                      <a:pt x="511969" y="668179"/>
                      <a:pt x="511969" y="668179"/>
                    </a:cubicBezTo>
                    <a:cubicBezTo>
                      <a:pt x="511969" y="671989"/>
                      <a:pt x="512921" y="674846"/>
                      <a:pt x="513874" y="677704"/>
                    </a:cubicBezTo>
                    <a:cubicBezTo>
                      <a:pt x="512921" y="677704"/>
                      <a:pt x="512921" y="677704"/>
                      <a:pt x="511969" y="678656"/>
                    </a:cubicBezTo>
                    <a:cubicBezTo>
                      <a:pt x="509111" y="673894"/>
                      <a:pt x="504349" y="671036"/>
                      <a:pt x="498634" y="671036"/>
                    </a:cubicBezTo>
                    <a:cubicBezTo>
                      <a:pt x="493871" y="671036"/>
                      <a:pt x="490061" y="672941"/>
                      <a:pt x="487204" y="675799"/>
                    </a:cubicBezTo>
                    <a:cubicBezTo>
                      <a:pt x="485299" y="674846"/>
                      <a:pt x="483394" y="673894"/>
                      <a:pt x="481489" y="673894"/>
                    </a:cubicBezTo>
                    <a:cubicBezTo>
                      <a:pt x="474821" y="673894"/>
                      <a:pt x="470059" y="678656"/>
                      <a:pt x="470059" y="685324"/>
                    </a:cubicBezTo>
                    <a:cubicBezTo>
                      <a:pt x="470059" y="691991"/>
                      <a:pt x="474821" y="696754"/>
                      <a:pt x="481489" y="696754"/>
                    </a:cubicBezTo>
                    <a:cubicBezTo>
                      <a:pt x="482441" y="696754"/>
                      <a:pt x="483394" y="696754"/>
                      <a:pt x="484346" y="695801"/>
                    </a:cubicBezTo>
                    <a:cubicBezTo>
                      <a:pt x="485299" y="697706"/>
                      <a:pt x="486251" y="698659"/>
                      <a:pt x="488156" y="700564"/>
                    </a:cubicBezTo>
                    <a:cubicBezTo>
                      <a:pt x="487204" y="704374"/>
                      <a:pt x="486251" y="708184"/>
                      <a:pt x="486251" y="712946"/>
                    </a:cubicBezTo>
                    <a:cubicBezTo>
                      <a:pt x="486251" y="713899"/>
                      <a:pt x="486251" y="714851"/>
                      <a:pt x="486251" y="715804"/>
                    </a:cubicBezTo>
                    <a:cubicBezTo>
                      <a:pt x="480536" y="707231"/>
                      <a:pt x="471011" y="701516"/>
                      <a:pt x="460534" y="701516"/>
                    </a:cubicBezTo>
                    <a:cubicBezTo>
                      <a:pt x="450056" y="701516"/>
                      <a:pt x="441484" y="706279"/>
                      <a:pt x="435769" y="714851"/>
                    </a:cubicBezTo>
                    <a:cubicBezTo>
                      <a:pt x="432911" y="712946"/>
                      <a:pt x="429101" y="711994"/>
                      <a:pt x="426244" y="711041"/>
                    </a:cubicBezTo>
                    <a:cubicBezTo>
                      <a:pt x="429101" y="708184"/>
                      <a:pt x="431006" y="705326"/>
                      <a:pt x="432911" y="701516"/>
                    </a:cubicBezTo>
                    <a:cubicBezTo>
                      <a:pt x="435769" y="698659"/>
                      <a:pt x="437674" y="695801"/>
                      <a:pt x="437674" y="691039"/>
                    </a:cubicBezTo>
                    <a:cubicBezTo>
                      <a:pt x="437674" y="686276"/>
                      <a:pt x="434816" y="681514"/>
                      <a:pt x="431006" y="679609"/>
                    </a:cubicBezTo>
                    <a:cubicBezTo>
                      <a:pt x="426244" y="672941"/>
                      <a:pt x="418624" y="668179"/>
                      <a:pt x="410051" y="668179"/>
                    </a:cubicBezTo>
                    <a:cubicBezTo>
                      <a:pt x="408146" y="668179"/>
                      <a:pt x="406241" y="668179"/>
                      <a:pt x="404336" y="669131"/>
                    </a:cubicBezTo>
                    <a:cubicBezTo>
                      <a:pt x="403384" y="666274"/>
                      <a:pt x="402431" y="663416"/>
                      <a:pt x="401479" y="661511"/>
                    </a:cubicBezTo>
                    <a:cubicBezTo>
                      <a:pt x="404336" y="657701"/>
                      <a:pt x="407194" y="653891"/>
                      <a:pt x="409099" y="650081"/>
                    </a:cubicBezTo>
                    <a:cubicBezTo>
                      <a:pt x="410051" y="649129"/>
                      <a:pt x="410051" y="648176"/>
                      <a:pt x="410051" y="647224"/>
                    </a:cubicBezTo>
                    <a:cubicBezTo>
                      <a:pt x="410051" y="647224"/>
                      <a:pt x="410051" y="647224"/>
                      <a:pt x="410051" y="647224"/>
                    </a:cubicBezTo>
                    <a:cubicBezTo>
                      <a:pt x="411004" y="643414"/>
                      <a:pt x="411956" y="638651"/>
                      <a:pt x="411956" y="634841"/>
                    </a:cubicBezTo>
                    <a:cubicBezTo>
                      <a:pt x="411956" y="611981"/>
                      <a:pt x="392906" y="592931"/>
                      <a:pt x="370046" y="592931"/>
                    </a:cubicBezTo>
                    <a:cubicBezTo>
                      <a:pt x="366236" y="592931"/>
                      <a:pt x="363379" y="593884"/>
                      <a:pt x="360521" y="593884"/>
                    </a:cubicBezTo>
                    <a:cubicBezTo>
                      <a:pt x="361474" y="591979"/>
                      <a:pt x="362426" y="590074"/>
                      <a:pt x="362426" y="588169"/>
                    </a:cubicBezTo>
                    <a:cubicBezTo>
                      <a:pt x="362426" y="581501"/>
                      <a:pt x="356711" y="576739"/>
                      <a:pt x="350996" y="576739"/>
                    </a:cubicBezTo>
                    <a:cubicBezTo>
                      <a:pt x="347186" y="576739"/>
                      <a:pt x="344329" y="578644"/>
                      <a:pt x="342424" y="580549"/>
                    </a:cubicBezTo>
                    <a:cubicBezTo>
                      <a:pt x="340519" y="579596"/>
                      <a:pt x="338614" y="578644"/>
                      <a:pt x="335756" y="578644"/>
                    </a:cubicBezTo>
                    <a:cubicBezTo>
                      <a:pt x="329089" y="578644"/>
                      <a:pt x="324326" y="583406"/>
                      <a:pt x="324326" y="590074"/>
                    </a:cubicBezTo>
                    <a:cubicBezTo>
                      <a:pt x="324326" y="596741"/>
                      <a:pt x="329089" y="601504"/>
                      <a:pt x="335756" y="601504"/>
                    </a:cubicBezTo>
                    <a:cubicBezTo>
                      <a:pt x="339566" y="601504"/>
                      <a:pt x="342424" y="599599"/>
                      <a:pt x="344329" y="597694"/>
                    </a:cubicBezTo>
                    <a:cubicBezTo>
                      <a:pt x="345281" y="598646"/>
                      <a:pt x="346234" y="598646"/>
                      <a:pt x="348139" y="599599"/>
                    </a:cubicBezTo>
                    <a:cubicBezTo>
                      <a:pt x="331946" y="597694"/>
                      <a:pt x="324326" y="611029"/>
                      <a:pt x="324326" y="625316"/>
                    </a:cubicBezTo>
                    <a:cubicBezTo>
                      <a:pt x="324326" y="626269"/>
                      <a:pt x="324326" y="626269"/>
                      <a:pt x="324326" y="627221"/>
                    </a:cubicBezTo>
                    <a:cubicBezTo>
                      <a:pt x="321469" y="629126"/>
                      <a:pt x="318611" y="631031"/>
                      <a:pt x="316706" y="633889"/>
                    </a:cubicBezTo>
                    <a:cubicBezTo>
                      <a:pt x="316706" y="633889"/>
                      <a:pt x="316706" y="633889"/>
                      <a:pt x="316706" y="633889"/>
                    </a:cubicBezTo>
                    <a:cubicBezTo>
                      <a:pt x="316706" y="632936"/>
                      <a:pt x="316706" y="631984"/>
                      <a:pt x="316706" y="631031"/>
                    </a:cubicBezTo>
                    <a:cubicBezTo>
                      <a:pt x="316706" y="625316"/>
                      <a:pt x="313849" y="620554"/>
                      <a:pt x="310039" y="616744"/>
                    </a:cubicBezTo>
                    <a:cubicBezTo>
                      <a:pt x="310039" y="609124"/>
                      <a:pt x="303371" y="602456"/>
                      <a:pt x="294799" y="602456"/>
                    </a:cubicBezTo>
                    <a:cubicBezTo>
                      <a:pt x="286226" y="602456"/>
                      <a:pt x="279559" y="609124"/>
                      <a:pt x="279559" y="617696"/>
                    </a:cubicBezTo>
                    <a:cubicBezTo>
                      <a:pt x="279559" y="619601"/>
                      <a:pt x="280511" y="621506"/>
                      <a:pt x="280511" y="623411"/>
                    </a:cubicBezTo>
                    <a:cubicBezTo>
                      <a:pt x="279559" y="625316"/>
                      <a:pt x="278606" y="628174"/>
                      <a:pt x="278606" y="631031"/>
                    </a:cubicBezTo>
                    <a:cubicBezTo>
                      <a:pt x="278606" y="641509"/>
                      <a:pt x="287179" y="650081"/>
                      <a:pt x="297656" y="650081"/>
                    </a:cubicBezTo>
                    <a:cubicBezTo>
                      <a:pt x="302419" y="650081"/>
                      <a:pt x="306229" y="648176"/>
                      <a:pt x="310039" y="645319"/>
                    </a:cubicBezTo>
                    <a:cubicBezTo>
                      <a:pt x="310039" y="645319"/>
                      <a:pt x="310039" y="645319"/>
                      <a:pt x="310991" y="645319"/>
                    </a:cubicBezTo>
                    <a:cubicBezTo>
                      <a:pt x="310039" y="648176"/>
                      <a:pt x="310039" y="650081"/>
                      <a:pt x="310039" y="652939"/>
                    </a:cubicBezTo>
                    <a:cubicBezTo>
                      <a:pt x="310039" y="657701"/>
                      <a:pt x="310991" y="662464"/>
                      <a:pt x="312896" y="666274"/>
                    </a:cubicBezTo>
                    <a:cubicBezTo>
                      <a:pt x="310991" y="666274"/>
                      <a:pt x="310039" y="665321"/>
                      <a:pt x="308134" y="665321"/>
                    </a:cubicBezTo>
                    <a:cubicBezTo>
                      <a:pt x="306229" y="665321"/>
                      <a:pt x="305276" y="665321"/>
                      <a:pt x="304324" y="666274"/>
                    </a:cubicBezTo>
                    <a:cubicBezTo>
                      <a:pt x="304324" y="665321"/>
                      <a:pt x="304324" y="665321"/>
                      <a:pt x="304324" y="664369"/>
                    </a:cubicBezTo>
                    <a:cubicBezTo>
                      <a:pt x="304324" y="656749"/>
                      <a:pt x="297656" y="650081"/>
                      <a:pt x="290036" y="650081"/>
                    </a:cubicBezTo>
                    <a:cubicBezTo>
                      <a:pt x="282416" y="650081"/>
                      <a:pt x="275749" y="656749"/>
                      <a:pt x="275749" y="664369"/>
                    </a:cubicBezTo>
                    <a:cubicBezTo>
                      <a:pt x="275749" y="671989"/>
                      <a:pt x="282416" y="678656"/>
                      <a:pt x="290036" y="678656"/>
                    </a:cubicBezTo>
                    <a:cubicBezTo>
                      <a:pt x="289084" y="680561"/>
                      <a:pt x="289084" y="683419"/>
                      <a:pt x="289084" y="685324"/>
                    </a:cubicBezTo>
                    <a:cubicBezTo>
                      <a:pt x="289084" y="696754"/>
                      <a:pt x="297656" y="705326"/>
                      <a:pt x="309086" y="705326"/>
                    </a:cubicBezTo>
                    <a:cubicBezTo>
                      <a:pt x="320516" y="705326"/>
                      <a:pt x="329089" y="696754"/>
                      <a:pt x="329089" y="685324"/>
                    </a:cubicBezTo>
                    <a:cubicBezTo>
                      <a:pt x="329089" y="683419"/>
                      <a:pt x="329089" y="681514"/>
                      <a:pt x="328136" y="679609"/>
                    </a:cubicBezTo>
                    <a:cubicBezTo>
                      <a:pt x="330994" y="680561"/>
                      <a:pt x="333851" y="681514"/>
                      <a:pt x="337661" y="682466"/>
                    </a:cubicBezTo>
                    <a:cubicBezTo>
                      <a:pt x="338614" y="685324"/>
                      <a:pt x="340519" y="688181"/>
                      <a:pt x="342424" y="690086"/>
                    </a:cubicBezTo>
                    <a:cubicBezTo>
                      <a:pt x="342424" y="692944"/>
                      <a:pt x="343376" y="695801"/>
                      <a:pt x="345281" y="698659"/>
                    </a:cubicBezTo>
                    <a:cubicBezTo>
                      <a:pt x="345281" y="698659"/>
                      <a:pt x="344329" y="698659"/>
                      <a:pt x="344329" y="698659"/>
                    </a:cubicBezTo>
                    <a:cubicBezTo>
                      <a:pt x="335756" y="698659"/>
                      <a:pt x="329089" y="705326"/>
                      <a:pt x="329089" y="713899"/>
                    </a:cubicBezTo>
                    <a:cubicBezTo>
                      <a:pt x="329089" y="714851"/>
                      <a:pt x="329089" y="714851"/>
                      <a:pt x="329089" y="715804"/>
                    </a:cubicBezTo>
                    <a:cubicBezTo>
                      <a:pt x="328136" y="716756"/>
                      <a:pt x="328136" y="717709"/>
                      <a:pt x="327184" y="719614"/>
                    </a:cubicBezTo>
                    <a:cubicBezTo>
                      <a:pt x="324326" y="716756"/>
                      <a:pt x="320516" y="715804"/>
                      <a:pt x="316706" y="715804"/>
                    </a:cubicBezTo>
                    <a:cubicBezTo>
                      <a:pt x="308134" y="715804"/>
                      <a:pt x="300514" y="722471"/>
                      <a:pt x="300514" y="731996"/>
                    </a:cubicBezTo>
                    <a:cubicBezTo>
                      <a:pt x="300514" y="740569"/>
                      <a:pt x="307181" y="748189"/>
                      <a:pt x="316706" y="748189"/>
                    </a:cubicBezTo>
                    <a:cubicBezTo>
                      <a:pt x="321469" y="748189"/>
                      <a:pt x="325279" y="746284"/>
                      <a:pt x="328136" y="743426"/>
                    </a:cubicBezTo>
                    <a:cubicBezTo>
                      <a:pt x="330041" y="746284"/>
                      <a:pt x="331946" y="748189"/>
                      <a:pt x="333851" y="750094"/>
                    </a:cubicBezTo>
                    <a:cubicBezTo>
                      <a:pt x="333851" y="750094"/>
                      <a:pt x="333851" y="750094"/>
                      <a:pt x="333851" y="750094"/>
                    </a:cubicBezTo>
                    <a:cubicBezTo>
                      <a:pt x="328136" y="750094"/>
                      <a:pt x="324326" y="754856"/>
                      <a:pt x="324326" y="759619"/>
                    </a:cubicBezTo>
                    <a:cubicBezTo>
                      <a:pt x="324326" y="764381"/>
                      <a:pt x="329089" y="769144"/>
                      <a:pt x="333851" y="769144"/>
                    </a:cubicBezTo>
                    <a:cubicBezTo>
                      <a:pt x="336709" y="769144"/>
                      <a:pt x="339566" y="767239"/>
                      <a:pt x="341471" y="765334"/>
                    </a:cubicBezTo>
                    <a:cubicBezTo>
                      <a:pt x="340519" y="768191"/>
                      <a:pt x="339566" y="772001"/>
                      <a:pt x="339566" y="774859"/>
                    </a:cubicBezTo>
                    <a:cubicBezTo>
                      <a:pt x="339566" y="779621"/>
                      <a:pt x="340519" y="783431"/>
                      <a:pt x="342424" y="788194"/>
                    </a:cubicBezTo>
                    <a:cubicBezTo>
                      <a:pt x="338614" y="789146"/>
                      <a:pt x="334804" y="792004"/>
                      <a:pt x="332899" y="794861"/>
                    </a:cubicBezTo>
                    <a:cubicBezTo>
                      <a:pt x="332899" y="793909"/>
                      <a:pt x="332899" y="793909"/>
                      <a:pt x="332899" y="792956"/>
                    </a:cubicBezTo>
                    <a:cubicBezTo>
                      <a:pt x="332899" y="782479"/>
                      <a:pt x="324326" y="772954"/>
                      <a:pt x="313849" y="772954"/>
                    </a:cubicBezTo>
                    <a:cubicBezTo>
                      <a:pt x="312896" y="772001"/>
                      <a:pt x="310991" y="772001"/>
                      <a:pt x="309086" y="772001"/>
                    </a:cubicBezTo>
                    <a:cubicBezTo>
                      <a:pt x="305276" y="772001"/>
                      <a:pt x="301466" y="774859"/>
                      <a:pt x="299561" y="777716"/>
                    </a:cubicBezTo>
                    <a:cubicBezTo>
                      <a:pt x="294799" y="781526"/>
                      <a:pt x="292894" y="787241"/>
                      <a:pt x="292894" y="792956"/>
                    </a:cubicBezTo>
                    <a:cubicBezTo>
                      <a:pt x="292894" y="804386"/>
                      <a:pt x="302419" y="812959"/>
                      <a:pt x="312896" y="812959"/>
                    </a:cubicBezTo>
                    <a:cubicBezTo>
                      <a:pt x="318611" y="812959"/>
                      <a:pt x="324326" y="810101"/>
                      <a:pt x="328136" y="806291"/>
                    </a:cubicBezTo>
                    <a:cubicBezTo>
                      <a:pt x="328136" y="807244"/>
                      <a:pt x="328136" y="807244"/>
                      <a:pt x="328136" y="808196"/>
                    </a:cubicBezTo>
                    <a:cubicBezTo>
                      <a:pt x="328136" y="812959"/>
                      <a:pt x="330041" y="816769"/>
                      <a:pt x="331946" y="820579"/>
                    </a:cubicBezTo>
                    <a:cubicBezTo>
                      <a:pt x="321469" y="824389"/>
                      <a:pt x="314801" y="832961"/>
                      <a:pt x="314801" y="844391"/>
                    </a:cubicBezTo>
                    <a:cubicBezTo>
                      <a:pt x="314801" y="858679"/>
                      <a:pt x="326231" y="870109"/>
                      <a:pt x="340519" y="870109"/>
                    </a:cubicBezTo>
                    <a:cubicBezTo>
                      <a:pt x="344329" y="870109"/>
                      <a:pt x="348139" y="869156"/>
                      <a:pt x="351949" y="867251"/>
                    </a:cubicBezTo>
                    <a:cubicBezTo>
                      <a:pt x="352901" y="867251"/>
                      <a:pt x="352901" y="867251"/>
                      <a:pt x="353854" y="867251"/>
                    </a:cubicBezTo>
                    <a:cubicBezTo>
                      <a:pt x="353854" y="868204"/>
                      <a:pt x="352901" y="870109"/>
                      <a:pt x="352901" y="871061"/>
                    </a:cubicBezTo>
                    <a:cubicBezTo>
                      <a:pt x="352901" y="878681"/>
                      <a:pt x="359569" y="885349"/>
                      <a:pt x="367189" y="885349"/>
                    </a:cubicBezTo>
                    <a:cubicBezTo>
                      <a:pt x="367189" y="885349"/>
                      <a:pt x="368141" y="885349"/>
                      <a:pt x="368141" y="885349"/>
                    </a:cubicBezTo>
                    <a:cubicBezTo>
                      <a:pt x="369094" y="887254"/>
                      <a:pt x="370046" y="888206"/>
                      <a:pt x="371951" y="890111"/>
                    </a:cubicBezTo>
                    <a:cubicBezTo>
                      <a:pt x="371951" y="891064"/>
                      <a:pt x="372904" y="891064"/>
                      <a:pt x="372904" y="892016"/>
                    </a:cubicBezTo>
                    <a:cubicBezTo>
                      <a:pt x="370999" y="891064"/>
                      <a:pt x="369094" y="890111"/>
                      <a:pt x="367189" y="890111"/>
                    </a:cubicBezTo>
                    <a:cubicBezTo>
                      <a:pt x="362426" y="890111"/>
                      <a:pt x="358616" y="893921"/>
                      <a:pt x="358616" y="898684"/>
                    </a:cubicBezTo>
                    <a:cubicBezTo>
                      <a:pt x="358616" y="903446"/>
                      <a:pt x="362426" y="907256"/>
                      <a:pt x="367189" y="907256"/>
                    </a:cubicBezTo>
                    <a:cubicBezTo>
                      <a:pt x="371951" y="907256"/>
                      <a:pt x="375761" y="903446"/>
                      <a:pt x="375761" y="898684"/>
                    </a:cubicBezTo>
                    <a:cubicBezTo>
                      <a:pt x="375761" y="896779"/>
                      <a:pt x="374809" y="894874"/>
                      <a:pt x="373856" y="892969"/>
                    </a:cubicBezTo>
                    <a:cubicBezTo>
                      <a:pt x="376714" y="896779"/>
                      <a:pt x="381476" y="899636"/>
                      <a:pt x="386239" y="899636"/>
                    </a:cubicBezTo>
                    <a:cubicBezTo>
                      <a:pt x="386239" y="899636"/>
                      <a:pt x="386239" y="899636"/>
                      <a:pt x="386239" y="899636"/>
                    </a:cubicBezTo>
                    <a:cubicBezTo>
                      <a:pt x="391954" y="912019"/>
                      <a:pt x="404336" y="920591"/>
                      <a:pt x="417671" y="920591"/>
                    </a:cubicBezTo>
                    <a:cubicBezTo>
                      <a:pt x="417671" y="920591"/>
                      <a:pt x="417671" y="920591"/>
                      <a:pt x="417671" y="920591"/>
                    </a:cubicBezTo>
                    <a:cubicBezTo>
                      <a:pt x="418624" y="923449"/>
                      <a:pt x="421481" y="926306"/>
                      <a:pt x="425291" y="926306"/>
                    </a:cubicBezTo>
                    <a:cubicBezTo>
                      <a:pt x="428149" y="926306"/>
                      <a:pt x="430054" y="925354"/>
                      <a:pt x="431006" y="923449"/>
                    </a:cubicBezTo>
                    <a:cubicBezTo>
                      <a:pt x="432911" y="924401"/>
                      <a:pt x="433864" y="924401"/>
                      <a:pt x="435769" y="924401"/>
                    </a:cubicBezTo>
                    <a:cubicBezTo>
                      <a:pt x="440531" y="924401"/>
                      <a:pt x="445294" y="921544"/>
                      <a:pt x="447199" y="916781"/>
                    </a:cubicBezTo>
                    <a:cubicBezTo>
                      <a:pt x="448151" y="916781"/>
                      <a:pt x="449104" y="917734"/>
                      <a:pt x="450056" y="917734"/>
                    </a:cubicBezTo>
                    <a:cubicBezTo>
                      <a:pt x="450056" y="918686"/>
                      <a:pt x="449104" y="920591"/>
                      <a:pt x="449104" y="922496"/>
                    </a:cubicBezTo>
                    <a:cubicBezTo>
                      <a:pt x="449104" y="928211"/>
                      <a:pt x="451009" y="932974"/>
                      <a:pt x="454819" y="935831"/>
                    </a:cubicBezTo>
                    <a:cubicBezTo>
                      <a:pt x="454819" y="935831"/>
                      <a:pt x="454819" y="935831"/>
                      <a:pt x="454819" y="935831"/>
                    </a:cubicBezTo>
                    <a:cubicBezTo>
                      <a:pt x="452914" y="935831"/>
                      <a:pt x="451009" y="935831"/>
                      <a:pt x="449104" y="936784"/>
                    </a:cubicBezTo>
                    <a:cubicBezTo>
                      <a:pt x="446246" y="935831"/>
                      <a:pt x="442436" y="934879"/>
                      <a:pt x="438626" y="934879"/>
                    </a:cubicBezTo>
                    <a:cubicBezTo>
                      <a:pt x="430054" y="934879"/>
                      <a:pt x="422434" y="937736"/>
                      <a:pt x="415766" y="942499"/>
                    </a:cubicBezTo>
                    <a:cubicBezTo>
                      <a:pt x="415766" y="941546"/>
                      <a:pt x="415766" y="940594"/>
                      <a:pt x="415766" y="939641"/>
                    </a:cubicBezTo>
                    <a:cubicBezTo>
                      <a:pt x="415766" y="932021"/>
                      <a:pt x="410051" y="925354"/>
                      <a:pt x="401479" y="925354"/>
                    </a:cubicBezTo>
                    <a:cubicBezTo>
                      <a:pt x="393859" y="925354"/>
                      <a:pt x="387191" y="932021"/>
                      <a:pt x="387191" y="939641"/>
                    </a:cubicBezTo>
                    <a:cubicBezTo>
                      <a:pt x="387191" y="947261"/>
                      <a:pt x="393859" y="953929"/>
                      <a:pt x="401479" y="953929"/>
                    </a:cubicBezTo>
                    <a:cubicBezTo>
                      <a:pt x="402431" y="953929"/>
                      <a:pt x="403384" y="953929"/>
                      <a:pt x="405289" y="953929"/>
                    </a:cubicBezTo>
                    <a:cubicBezTo>
                      <a:pt x="401479" y="959644"/>
                      <a:pt x="399574" y="966311"/>
                      <a:pt x="399574" y="973931"/>
                    </a:cubicBezTo>
                    <a:cubicBezTo>
                      <a:pt x="397669" y="973931"/>
                      <a:pt x="395764" y="972979"/>
                      <a:pt x="392906" y="972979"/>
                    </a:cubicBezTo>
                    <a:cubicBezTo>
                      <a:pt x="374809" y="972979"/>
                      <a:pt x="359569" y="988219"/>
                      <a:pt x="359569" y="1006316"/>
                    </a:cubicBezTo>
                    <a:cubicBezTo>
                      <a:pt x="359569" y="1024414"/>
                      <a:pt x="374809" y="1039654"/>
                      <a:pt x="392906" y="1039654"/>
                    </a:cubicBezTo>
                    <a:cubicBezTo>
                      <a:pt x="396716" y="1039654"/>
                      <a:pt x="400526" y="1038701"/>
                      <a:pt x="404336" y="1037749"/>
                    </a:cubicBezTo>
                    <a:cubicBezTo>
                      <a:pt x="405289" y="1038701"/>
                      <a:pt x="407194" y="1038701"/>
                      <a:pt x="409099" y="1038701"/>
                    </a:cubicBezTo>
                    <a:cubicBezTo>
                      <a:pt x="414814" y="1038701"/>
                      <a:pt x="418624" y="1034891"/>
                      <a:pt x="418624" y="1029176"/>
                    </a:cubicBezTo>
                    <a:cubicBezTo>
                      <a:pt x="418624" y="1029176"/>
                      <a:pt x="418624" y="1028224"/>
                      <a:pt x="418624" y="1028224"/>
                    </a:cubicBezTo>
                    <a:cubicBezTo>
                      <a:pt x="419576" y="1027271"/>
                      <a:pt x="420529" y="1025366"/>
                      <a:pt x="421481" y="1024414"/>
                    </a:cubicBezTo>
                    <a:cubicBezTo>
                      <a:pt x="422434" y="1025366"/>
                      <a:pt x="423386" y="1025366"/>
                      <a:pt x="424339" y="1026319"/>
                    </a:cubicBezTo>
                    <a:cubicBezTo>
                      <a:pt x="426244" y="1030129"/>
                      <a:pt x="429101" y="1033939"/>
                      <a:pt x="432911" y="1035844"/>
                    </a:cubicBezTo>
                    <a:cubicBezTo>
                      <a:pt x="431006" y="1036796"/>
                      <a:pt x="429101" y="1039654"/>
                      <a:pt x="429101" y="1042511"/>
                    </a:cubicBezTo>
                    <a:cubicBezTo>
                      <a:pt x="429101" y="1046321"/>
                      <a:pt x="431959" y="1050131"/>
                      <a:pt x="436721" y="1050131"/>
                    </a:cubicBezTo>
                    <a:cubicBezTo>
                      <a:pt x="440531" y="1050131"/>
                      <a:pt x="444341" y="1047274"/>
                      <a:pt x="444341" y="1042511"/>
                    </a:cubicBezTo>
                    <a:cubicBezTo>
                      <a:pt x="444341" y="1040606"/>
                      <a:pt x="443389" y="1038701"/>
                      <a:pt x="442436" y="1037749"/>
                    </a:cubicBezTo>
                    <a:cubicBezTo>
                      <a:pt x="444341" y="1037749"/>
                      <a:pt x="446246" y="1036796"/>
                      <a:pt x="447199" y="1036796"/>
                    </a:cubicBezTo>
                    <a:cubicBezTo>
                      <a:pt x="449104" y="1038701"/>
                      <a:pt x="451009" y="1040606"/>
                      <a:pt x="452914" y="1042511"/>
                    </a:cubicBezTo>
                    <a:cubicBezTo>
                      <a:pt x="451009" y="1044416"/>
                      <a:pt x="449104" y="1046321"/>
                      <a:pt x="447199" y="1048226"/>
                    </a:cubicBezTo>
                    <a:cubicBezTo>
                      <a:pt x="447199" y="1048226"/>
                      <a:pt x="447199" y="1048226"/>
                      <a:pt x="447199" y="1048226"/>
                    </a:cubicBezTo>
                    <a:cubicBezTo>
                      <a:pt x="434816" y="1048226"/>
                      <a:pt x="424339" y="1058704"/>
                      <a:pt x="424339" y="1071086"/>
                    </a:cubicBezTo>
                    <a:cubicBezTo>
                      <a:pt x="424339" y="1072991"/>
                      <a:pt x="424339" y="1074896"/>
                      <a:pt x="425291" y="1076801"/>
                    </a:cubicBezTo>
                    <a:cubicBezTo>
                      <a:pt x="421481" y="1073944"/>
                      <a:pt x="416719" y="1072991"/>
                      <a:pt x="412909" y="1072991"/>
                    </a:cubicBezTo>
                    <a:cubicBezTo>
                      <a:pt x="399574" y="1072991"/>
                      <a:pt x="389096" y="1083469"/>
                      <a:pt x="389096" y="1096804"/>
                    </a:cubicBezTo>
                    <a:cubicBezTo>
                      <a:pt x="389096" y="1097756"/>
                      <a:pt x="389096" y="1097756"/>
                      <a:pt x="389096" y="1098709"/>
                    </a:cubicBezTo>
                    <a:cubicBezTo>
                      <a:pt x="389096" y="1098709"/>
                      <a:pt x="389096" y="1098709"/>
                      <a:pt x="389096" y="1098709"/>
                    </a:cubicBezTo>
                    <a:cubicBezTo>
                      <a:pt x="387191" y="1093946"/>
                      <a:pt x="382429" y="1091089"/>
                      <a:pt x="377666" y="1091089"/>
                    </a:cubicBezTo>
                    <a:cubicBezTo>
                      <a:pt x="375761" y="1091089"/>
                      <a:pt x="373856" y="1092041"/>
                      <a:pt x="371951" y="1092994"/>
                    </a:cubicBezTo>
                    <a:cubicBezTo>
                      <a:pt x="373856" y="1090136"/>
                      <a:pt x="374809" y="1086326"/>
                      <a:pt x="374809" y="1082516"/>
                    </a:cubicBezTo>
                    <a:cubicBezTo>
                      <a:pt x="374809" y="1078706"/>
                      <a:pt x="373856" y="1074896"/>
                      <a:pt x="371951" y="1072039"/>
                    </a:cubicBezTo>
                    <a:cubicBezTo>
                      <a:pt x="372904" y="1072039"/>
                      <a:pt x="374809" y="1072991"/>
                      <a:pt x="375761" y="1072991"/>
                    </a:cubicBezTo>
                    <a:cubicBezTo>
                      <a:pt x="382429" y="1072991"/>
                      <a:pt x="388144" y="1067276"/>
                      <a:pt x="388144" y="1060609"/>
                    </a:cubicBezTo>
                    <a:cubicBezTo>
                      <a:pt x="388144" y="1060609"/>
                      <a:pt x="388144" y="1060609"/>
                      <a:pt x="388144" y="1060609"/>
                    </a:cubicBezTo>
                    <a:cubicBezTo>
                      <a:pt x="389096" y="1058704"/>
                      <a:pt x="390049" y="1056799"/>
                      <a:pt x="390049" y="1054894"/>
                    </a:cubicBezTo>
                    <a:cubicBezTo>
                      <a:pt x="390049" y="1050131"/>
                      <a:pt x="386239" y="1046321"/>
                      <a:pt x="381476" y="1046321"/>
                    </a:cubicBezTo>
                    <a:cubicBezTo>
                      <a:pt x="379571" y="1046321"/>
                      <a:pt x="377666" y="1047274"/>
                      <a:pt x="375761" y="1048226"/>
                    </a:cubicBezTo>
                    <a:cubicBezTo>
                      <a:pt x="375761" y="1048226"/>
                      <a:pt x="375761" y="1048226"/>
                      <a:pt x="374809" y="1048226"/>
                    </a:cubicBezTo>
                    <a:cubicBezTo>
                      <a:pt x="368141" y="1048226"/>
                      <a:pt x="362426" y="1053941"/>
                      <a:pt x="362426" y="1060609"/>
                    </a:cubicBezTo>
                    <a:cubicBezTo>
                      <a:pt x="362426" y="1062514"/>
                      <a:pt x="362426" y="1063466"/>
                      <a:pt x="363379" y="1065371"/>
                    </a:cubicBezTo>
                    <a:cubicBezTo>
                      <a:pt x="360521" y="1063466"/>
                      <a:pt x="357664" y="1062514"/>
                      <a:pt x="353854" y="1062514"/>
                    </a:cubicBezTo>
                    <a:cubicBezTo>
                      <a:pt x="342424" y="1062514"/>
                      <a:pt x="333851" y="1072039"/>
                      <a:pt x="333851" y="1082516"/>
                    </a:cubicBezTo>
                    <a:cubicBezTo>
                      <a:pt x="333851" y="1087279"/>
                      <a:pt x="335756" y="1091089"/>
                      <a:pt x="338614" y="1094899"/>
                    </a:cubicBezTo>
                    <a:cubicBezTo>
                      <a:pt x="337661" y="1094899"/>
                      <a:pt x="337661" y="1094899"/>
                      <a:pt x="336709" y="1094899"/>
                    </a:cubicBezTo>
                    <a:cubicBezTo>
                      <a:pt x="330994" y="1094899"/>
                      <a:pt x="327184" y="1099661"/>
                      <a:pt x="327184" y="1104424"/>
                    </a:cubicBezTo>
                    <a:cubicBezTo>
                      <a:pt x="327184" y="1105376"/>
                      <a:pt x="327184" y="1106329"/>
                      <a:pt x="328136" y="1107281"/>
                    </a:cubicBezTo>
                    <a:cubicBezTo>
                      <a:pt x="327184" y="1107281"/>
                      <a:pt x="325279" y="1107281"/>
                      <a:pt x="324326" y="1108234"/>
                    </a:cubicBezTo>
                    <a:cubicBezTo>
                      <a:pt x="324326" y="1108234"/>
                      <a:pt x="324326" y="1108234"/>
                      <a:pt x="324326" y="1108234"/>
                    </a:cubicBezTo>
                    <a:cubicBezTo>
                      <a:pt x="324326" y="1108234"/>
                      <a:pt x="323374" y="1108234"/>
                      <a:pt x="323374" y="1108234"/>
                    </a:cubicBezTo>
                    <a:cubicBezTo>
                      <a:pt x="325279" y="1106329"/>
                      <a:pt x="326231" y="1103471"/>
                      <a:pt x="326231" y="1100614"/>
                    </a:cubicBezTo>
                    <a:cubicBezTo>
                      <a:pt x="326231" y="1092994"/>
                      <a:pt x="319564" y="1086326"/>
                      <a:pt x="311944" y="1086326"/>
                    </a:cubicBezTo>
                    <a:cubicBezTo>
                      <a:pt x="310039" y="1086326"/>
                      <a:pt x="308134" y="1086326"/>
                      <a:pt x="307181" y="1087279"/>
                    </a:cubicBezTo>
                    <a:cubicBezTo>
                      <a:pt x="309086" y="1085374"/>
                      <a:pt x="310039" y="1083469"/>
                      <a:pt x="310991" y="1080611"/>
                    </a:cubicBezTo>
                    <a:cubicBezTo>
                      <a:pt x="311944" y="1080611"/>
                      <a:pt x="311944" y="1080611"/>
                      <a:pt x="312896" y="1080611"/>
                    </a:cubicBezTo>
                    <a:cubicBezTo>
                      <a:pt x="330041" y="1080611"/>
                      <a:pt x="343376" y="1067276"/>
                      <a:pt x="343376" y="1050131"/>
                    </a:cubicBezTo>
                    <a:cubicBezTo>
                      <a:pt x="343376" y="1048226"/>
                      <a:pt x="343376" y="1046321"/>
                      <a:pt x="342424" y="1044416"/>
                    </a:cubicBezTo>
                    <a:cubicBezTo>
                      <a:pt x="347186" y="1042511"/>
                      <a:pt x="350996" y="1037749"/>
                      <a:pt x="350996" y="1032034"/>
                    </a:cubicBezTo>
                    <a:cubicBezTo>
                      <a:pt x="350996" y="1024414"/>
                      <a:pt x="345281" y="1018699"/>
                      <a:pt x="337661" y="1018699"/>
                    </a:cubicBezTo>
                    <a:cubicBezTo>
                      <a:pt x="333851" y="1018699"/>
                      <a:pt x="330041" y="1020604"/>
                      <a:pt x="327184" y="1023461"/>
                    </a:cubicBezTo>
                    <a:cubicBezTo>
                      <a:pt x="325279" y="1022509"/>
                      <a:pt x="324326" y="1021556"/>
                      <a:pt x="322421" y="1021556"/>
                    </a:cubicBezTo>
                    <a:cubicBezTo>
                      <a:pt x="322421" y="1021556"/>
                      <a:pt x="322421" y="1020604"/>
                      <a:pt x="322421" y="1020604"/>
                    </a:cubicBezTo>
                    <a:cubicBezTo>
                      <a:pt x="327184" y="1016794"/>
                      <a:pt x="330041" y="1012031"/>
                      <a:pt x="330041" y="1005364"/>
                    </a:cubicBezTo>
                    <a:cubicBezTo>
                      <a:pt x="330041" y="995839"/>
                      <a:pt x="322421" y="988219"/>
                      <a:pt x="312896" y="987266"/>
                    </a:cubicBezTo>
                    <a:cubicBezTo>
                      <a:pt x="314801" y="985361"/>
                      <a:pt x="316706" y="982504"/>
                      <a:pt x="317659" y="978694"/>
                    </a:cubicBezTo>
                    <a:cubicBezTo>
                      <a:pt x="321469" y="976789"/>
                      <a:pt x="325279" y="973931"/>
                      <a:pt x="328136" y="971074"/>
                    </a:cubicBezTo>
                    <a:cubicBezTo>
                      <a:pt x="332899" y="974884"/>
                      <a:pt x="338614" y="976789"/>
                      <a:pt x="345281" y="976789"/>
                    </a:cubicBezTo>
                    <a:cubicBezTo>
                      <a:pt x="361474" y="976789"/>
                      <a:pt x="374809" y="963454"/>
                      <a:pt x="374809" y="947261"/>
                    </a:cubicBezTo>
                    <a:cubicBezTo>
                      <a:pt x="374809" y="932974"/>
                      <a:pt x="364331" y="921544"/>
                      <a:pt x="350996" y="918686"/>
                    </a:cubicBezTo>
                    <a:cubicBezTo>
                      <a:pt x="350996" y="917734"/>
                      <a:pt x="350044" y="916781"/>
                      <a:pt x="350044" y="915829"/>
                    </a:cubicBezTo>
                    <a:cubicBezTo>
                      <a:pt x="354806" y="913924"/>
                      <a:pt x="357664" y="909161"/>
                      <a:pt x="357664" y="903446"/>
                    </a:cubicBezTo>
                    <a:cubicBezTo>
                      <a:pt x="357664" y="895826"/>
                      <a:pt x="351949" y="890111"/>
                      <a:pt x="344329" y="890111"/>
                    </a:cubicBezTo>
                    <a:cubicBezTo>
                      <a:pt x="336709" y="890111"/>
                      <a:pt x="330994" y="895826"/>
                      <a:pt x="330994" y="903446"/>
                    </a:cubicBezTo>
                    <a:cubicBezTo>
                      <a:pt x="330994" y="905351"/>
                      <a:pt x="330994" y="906304"/>
                      <a:pt x="331946" y="908209"/>
                    </a:cubicBezTo>
                    <a:cubicBezTo>
                      <a:pt x="327184" y="910114"/>
                      <a:pt x="324326" y="913924"/>
                      <a:pt x="323374" y="918686"/>
                    </a:cubicBezTo>
                    <a:cubicBezTo>
                      <a:pt x="317659" y="914876"/>
                      <a:pt x="310991" y="912971"/>
                      <a:pt x="304324" y="912971"/>
                    </a:cubicBezTo>
                    <a:cubicBezTo>
                      <a:pt x="295751" y="912971"/>
                      <a:pt x="287179" y="916781"/>
                      <a:pt x="281464" y="921544"/>
                    </a:cubicBezTo>
                    <a:cubicBezTo>
                      <a:pt x="281464" y="921544"/>
                      <a:pt x="281464" y="920591"/>
                      <a:pt x="281464" y="920591"/>
                    </a:cubicBezTo>
                    <a:cubicBezTo>
                      <a:pt x="281464" y="907256"/>
                      <a:pt x="270034" y="895826"/>
                      <a:pt x="256699" y="895826"/>
                    </a:cubicBezTo>
                    <a:cubicBezTo>
                      <a:pt x="254794" y="895826"/>
                      <a:pt x="252889" y="895826"/>
                      <a:pt x="251936" y="896779"/>
                    </a:cubicBezTo>
                    <a:cubicBezTo>
                      <a:pt x="250984" y="886301"/>
                      <a:pt x="244316" y="877729"/>
                      <a:pt x="234791" y="872966"/>
                    </a:cubicBezTo>
                    <a:cubicBezTo>
                      <a:pt x="234791" y="872966"/>
                      <a:pt x="234791" y="872966"/>
                      <a:pt x="234791" y="872966"/>
                    </a:cubicBezTo>
                    <a:cubicBezTo>
                      <a:pt x="244316" y="872966"/>
                      <a:pt x="250984" y="865346"/>
                      <a:pt x="250984" y="856774"/>
                    </a:cubicBezTo>
                    <a:cubicBezTo>
                      <a:pt x="250984" y="847249"/>
                      <a:pt x="243364" y="840581"/>
                      <a:pt x="234791" y="840581"/>
                    </a:cubicBezTo>
                    <a:cubicBezTo>
                      <a:pt x="226219" y="840581"/>
                      <a:pt x="218599" y="848201"/>
                      <a:pt x="218599" y="856774"/>
                    </a:cubicBezTo>
                    <a:cubicBezTo>
                      <a:pt x="218599" y="862489"/>
                      <a:pt x="222409" y="868204"/>
                      <a:pt x="227171" y="871061"/>
                    </a:cubicBezTo>
                    <a:cubicBezTo>
                      <a:pt x="226219" y="871061"/>
                      <a:pt x="224314" y="871061"/>
                      <a:pt x="223361" y="871061"/>
                    </a:cubicBezTo>
                    <a:cubicBezTo>
                      <a:pt x="221456" y="871061"/>
                      <a:pt x="218599" y="871061"/>
                      <a:pt x="216694" y="872014"/>
                    </a:cubicBezTo>
                    <a:cubicBezTo>
                      <a:pt x="215741" y="871061"/>
                      <a:pt x="214789" y="871061"/>
                      <a:pt x="213836" y="870109"/>
                    </a:cubicBezTo>
                    <a:cubicBezTo>
                      <a:pt x="211931" y="864394"/>
                      <a:pt x="207169" y="859631"/>
                      <a:pt x="200501" y="859631"/>
                    </a:cubicBezTo>
                    <a:cubicBezTo>
                      <a:pt x="199549" y="859631"/>
                      <a:pt x="197644" y="859631"/>
                      <a:pt x="196691" y="860584"/>
                    </a:cubicBezTo>
                    <a:cubicBezTo>
                      <a:pt x="196691" y="860584"/>
                      <a:pt x="196691" y="860584"/>
                      <a:pt x="196691" y="860584"/>
                    </a:cubicBezTo>
                    <a:cubicBezTo>
                      <a:pt x="196691" y="856774"/>
                      <a:pt x="195739" y="852964"/>
                      <a:pt x="194786" y="849154"/>
                    </a:cubicBezTo>
                    <a:cubicBezTo>
                      <a:pt x="196691" y="847249"/>
                      <a:pt x="197644" y="845344"/>
                      <a:pt x="198596" y="842486"/>
                    </a:cubicBezTo>
                    <a:cubicBezTo>
                      <a:pt x="201454" y="838676"/>
                      <a:pt x="203359" y="832961"/>
                      <a:pt x="203359" y="827246"/>
                    </a:cubicBezTo>
                    <a:cubicBezTo>
                      <a:pt x="203359" y="823436"/>
                      <a:pt x="202406" y="819626"/>
                      <a:pt x="200501" y="815816"/>
                    </a:cubicBezTo>
                    <a:cubicBezTo>
                      <a:pt x="202406" y="815816"/>
                      <a:pt x="203359" y="816769"/>
                      <a:pt x="205264" y="816769"/>
                    </a:cubicBezTo>
                    <a:cubicBezTo>
                      <a:pt x="216694" y="816769"/>
                      <a:pt x="226219" y="807244"/>
                      <a:pt x="226219" y="795814"/>
                    </a:cubicBezTo>
                    <a:cubicBezTo>
                      <a:pt x="226219" y="784384"/>
                      <a:pt x="216694" y="774859"/>
                      <a:pt x="205264" y="774859"/>
                    </a:cubicBezTo>
                    <a:cubicBezTo>
                      <a:pt x="193834" y="774859"/>
                      <a:pt x="184309" y="784384"/>
                      <a:pt x="184309" y="795814"/>
                    </a:cubicBezTo>
                    <a:cubicBezTo>
                      <a:pt x="184309" y="798671"/>
                      <a:pt x="185261" y="801529"/>
                      <a:pt x="186214" y="803434"/>
                    </a:cubicBezTo>
                    <a:cubicBezTo>
                      <a:pt x="183356" y="802481"/>
                      <a:pt x="180499" y="802481"/>
                      <a:pt x="177641" y="802481"/>
                    </a:cubicBezTo>
                    <a:cubicBezTo>
                      <a:pt x="170021" y="802481"/>
                      <a:pt x="162401" y="806291"/>
                      <a:pt x="157639" y="812006"/>
                    </a:cubicBezTo>
                    <a:cubicBezTo>
                      <a:pt x="153829" y="806291"/>
                      <a:pt x="147161" y="802481"/>
                      <a:pt x="140494" y="802481"/>
                    </a:cubicBezTo>
                    <a:cubicBezTo>
                      <a:pt x="136684" y="802481"/>
                      <a:pt x="133826" y="803434"/>
                      <a:pt x="130969" y="804386"/>
                    </a:cubicBezTo>
                    <a:cubicBezTo>
                      <a:pt x="130016" y="798671"/>
                      <a:pt x="126206" y="794861"/>
                      <a:pt x="120491" y="794861"/>
                    </a:cubicBezTo>
                    <a:cubicBezTo>
                      <a:pt x="116681" y="794861"/>
                      <a:pt x="112871" y="797719"/>
                      <a:pt x="110966" y="800576"/>
                    </a:cubicBezTo>
                    <a:cubicBezTo>
                      <a:pt x="103346" y="803434"/>
                      <a:pt x="98584" y="811054"/>
                      <a:pt x="98584" y="818674"/>
                    </a:cubicBezTo>
                    <a:cubicBezTo>
                      <a:pt x="98584" y="829151"/>
                      <a:pt x="107156" y="838676"/>
                      <a:pt x="118586" y="838676"/>
                    </a:cubicBezTo>
                    <a:cubicBezTo>
                      <a:pt x="121444" y="838676"/>
                      <a:pt x="124301" y="837724"/>
                      <a:pt x="126206" y="836771"/>
                    </a:cubicBezTo>
                    <a:cubicBezTo>
                      <a:pt x="130016" y="840581"/>
                      <a:pt x="134779" y="842486"/>
                      <a:pt x="140494" y="842486"/>
                    </a:cubicBezTo>
                    <a:cubicBezTo>
                      <a:pt x="143351" y="842486"/>
                      <a:pt x="146209" y="841534"/>
                      <a:pt x="148114" y="840581"/>
                    </a:cubicBezTo>
                    <a:cubicBezTo>
                      <a:pt x="144304" y="845344"/>
                      <a:pt x="141446" y="852011"/>
                      <a:pt x="141446" y="858679"/>
                    </a:cubicBezTo>
                    <a:cubicBezTo>
                      <a:pt x="141446" y="871061"/>
                      <a:pt x="150019" y="881539"/>
                      <a:pt x="161449" y="885349"/>
                    </a:cubicBezTo>
                    <a:cubicBezTo>
                      <a:pt x="156686" y="892969"/>
                      <a:pt x="153829" y="901541"/>
                      <a:pt x="153829" y="911066"/>
                    </a:cubicBezTo>
                    <a:cubicBezTo>
                      <a:pt x="153829" y="922496"/>
                      <a:pt x="158591" y="932974"/>
                      <a:pt x="165259" y="940594"/>
                    </a:cubicBezTo>
                    <a:cubicBezTo>
                      <a:pt x="159544" y="942499"/>
                      <a:pt x="154781" y="948214"/>
                      <a:pt x="154781" y="955834"/>
                    </a:cubicBezTo>
                    <a:cubicBezTo>
                      <a:pt x="154781" y="964406"/>
                      <a:pt x="161449" y="972026"/>
                      <a:pt x="170974" y="972026"/>
                    </a:cubicBezTo>
                    <a:cubicBezTo>
                      <a:pt x="179546" y="972026"/>
                      <a:pt x="186214" y="965359"/>
                      <a:pt x="187166" y="957739"/>
                    </a:cubicBezTo>
                    <a:cubicBezTo>
                      <a:pt x="187166" y="957739"/>
                      <a:pt x="188119" y="957739"/>
                      <a:pt x="188119" y="957739"/>
                    </a:cubicBezTo>
                    <a:cubicBezTo>
                      <a:pt x="190024" y="957739"/>
                      <a:pt x="191929" y="956786"/>
                      <a:pt x="192881" y="955834"/>
                    </a:cubicBezTo>
                    <a:cubicBezTo>
                      <a:pt x="194786" y="955834"/>
                      <a:pt x="196691" y="956786"/>
                      <a:pt x="199549" y="956786"/>
                    </a:cubicBezTo>
                    <a:cubicBezTo>
                      <a:pt x="204311" y="956786"/>
                      <a:pt x="208121" y="955834"/>
                      <a:pt x="211931" y="954881"/>
                    </a:cubicBezTo>
                    <a:cubicBezTo>
                      <a:pt x="211931" y="954881"/>
                      <a:pt x="211931" y="954881"/>
                      <a:pt x="211931" y="954881"/>
                    </a:cubicBezTo>
                    <a:cubicBezTo>
                      <a:pt x="218599" y="954881"/>
                      <a:pt x="224314" y="952024"/>
                      <a:pt x="228124" y="948214"/>
                    </a:cubicBezTo>
                    <a:cubicBezTo>
                      <a:pt x="230029" y="952024"/>
                      <a:pt x="233839" y="954881"/>
                      <a:pt x="237649" y="954881"/>
                    </a:cubicBezTo>
                    <a:cubicBezTo>
                      <a:pt x="239554" y="954881"/>
                      <a:pt x="240506" y="954881"/>
                      <a:pt x="241459" y="953929"/>
                    </a:cubicBezTo>
                    <a:cubicBezTo>
                      <a:pt x="245269" y="956786"/>
                      <a:pt x="249079" y="957739"/>
                      <a:pt x="254794" y="957739"/>
                    </a:cubicBezTo>
                    <a:cubicBezTo>
                      <a:pt x="259556" y="957739"/>
                      <a:pt x="263366" y="956786"/>
                      <a:pt x="267176" y="953929"/>
                    </a:cubicBezTo>
                    <a:cubicBezTo>
                      <a:pt x="268129" y="953929"/>
                      <a:pt x="268129" y="953929"/>
                      <a:pt x="269081" y="953929"/>
                    </a:cubicBezTo>
                    <a:cubicBezTo>
                      <a:pt x="270034" y="953929"/>
                      <a:pt x="271939" y="953929"/>
                      <a:pt x="272891" y="952976"/>
                    </a:cubicBezTo>
                    <a:cubicBezTo>
                      <a:pt x="273844" y="959644"/>
                      <a:pt x="276701" y="965359"/>
                      <a:pt x="281464" y="970121"/>
                    </a:cubicBezTo>
                    <a:cubicBezTo>
                      <a:pt x="280511" y="970121"/>
                      <a:pt x="278606" y="970121"/>
                      <a:pt x="277654" y="970121"/>
                    </a:cubicBezTo>
                    <a:cubicBezTo>
                      <a:pt x="276701" y="970121"/>
                      <a:pt x="276701" y="970121"/>
                      <a:pt x="275749" y="970121"/>
                    </a:cubicBezTo>
                    <a:cubicBezTo>
                      <a:pt x="275749" y="964406"/>
                      <a:pt x="270986" y="959644"/>
                      <a:pt x="265271" y="959644"/>
                    </a:cubicBezTo>
                    <a:cubicBezTo>
                      <a:pt x="259556" y="959644"/>
                      <a:pt x="254794" y="964406"/>
                      <a:pt x="254794" y="970121"/>
                    </a:cubicBezTo>
                    <a:cubicBezTo>
                      <a:pt x="254794" y="973931"/>
                      <a:pt x="256699" y="977741"/>
                      <a:pt x="260509" y="979646"/>
                    </a:cubicBezTo>
                    <a:cubicBezTo>
                      <a:pt x="259556" y="981551"/>
                      <a:pt x="258604" y="983456"/>
                      <a:pt x="257651" y="986314"/>
                    </a:cubicBezTo>
                    <a:cubicBezTo>
                      <a:pt x="254794" y="984409"/>
                      <a:pt x="250984" y="982504"/>
                      <a:pt x="247174" y="982504"/>
                    </a:cubicBezTo>
                    <a:cubicBezTo>
                      <a:pt x="246221" y="972979"/>
                      <a:pt x="239554" y="966311"/>
                      <a:pt x="230029" y="966311"/>
                    </a:cubicBezTo>
                    <a:cubicBezTo>
                      <a:pt x="220504" y="966311"/>
                      <a:pt x="212884" y="973931"/>
                      <a:pt x="212884" y="983456"/>
                    </a:cubicBezTo>
                    <a:cubicBezTo>
                      <a:pt x="212884" y="986314"/>
                      <a:pt x="213836" y="989171"/>
                      <a:pt x="215741" y="992029"/>
                    </a:cubicBezTo>
                    <a:cubicBezTo>
                      <a:pt x="210026" y="997744"/>
                      <a:pt x="206216" y="1006316"/>
                      <a:pt x="206216" y="1014889"/>
                    </a:cubicBezTo>
                    <a:cubicBezTo>
                      <a:pt x="206216" y="1017746"/>
                      <a:pt x="206216" y="1020604"/>
                      <a:pt x="207169" y="1022509"/>
                    </a:cubicBezTo>
                    <a:cubicBezTo>
                      <a:pt x="205264" y="1022509"/>
                      <a:pt x="203359" y="1021556"/>
                      <a:pt x="200501" y="1021556"/>
                    </a:cubicBezTo>
                    <a:cubicBezTo>
                      <a:pt x="198596" y="1021556"/>
                      <a:pt x="197644" y="1021556"/>
                      <a:pt x="195739" y="1022509"/>
                    </a:cubicBezTo>
                    <a:cubicBezTo>
                      <a:pt x="192881" y="1018699"/>
                      <a:pt x="188119" y="1015841"/>
                      <a:pt x="182404" y="1015841"/>
                    </a:cubicBezTo>
                    <a:cubicBezTo>
                      <a:pt x="172879" y="1015841"/>
                      <a:pt x="165259" y="1023461"/>
                      <a:pt x="165259" y="1032986"/>
                    </a:cubicBezTo>
                    <a:cubicBezTo>
                      <a:pt x="165259" y="1037749"/>
                      <a:pt x="167164" y="1042511"/>
                      <a:pt x="170974" y="1045369"/>
                    </a:cubicBezTo>
                    <a:cubicBezTo>
                      <a:pt x="170974" y="1047274"/>
                      <a:pt x="170021" y="1049179"/>
                      <a:pt x="170021" y="1051084"/>
                    </a:cubicBezTo>
                    <a:cubicBezTo>
                      <a:pt x="170021" y="1052989"/>
                      <a:pt x="170021" y="1055846"/>
                      <a:pt x="170974" y="1057751"/>
                    </a:cubicBezTo>
                    <a:cubicBezTo>
                      <a:pt x="167164" y="1061561"/>
                      <a:pt x="164306" y="1067276"/>
                      <a:pt x="164306" y="1073944"/>
                    </a:cubicBezTo>
                    <a:cubicBezTo>
                      <a:pt x="164306" y="1076801"/>
                      <a:pt x="165259" y="1079659"/>
                      <a:pt x="166211" y="1081564"/>
                    </a:cubicBezTo>
                    <a:cubicBezTo>
                      <a:pt x="165259" y="1081564"/>
                      <a:pt x="164306" y="1081564"/>
                      <a:pt x="162401" y="1081564"/>
                    </a:cubicBezTo>
                    <a:cubicBezTo>
                      <a:pt x="162401" y="1081564"/>
                      <a:pt x="162401" y="1080611"/>
                      <a:pt x="162401" y="1080611"/>
                    </a:cubicBezTo>
                    <a:cubicBezTo>
                      <a:pt x="162401" y="1078706"/>
                      <a:pt x="162401" y="1076801"/>
                      <a:pt x="161449" y="1074896"/>
                    </a:cubicBezTo>
                    <a:cubicBezTo>
                      <a:pt x="161449" y="1072991"/>
                      <a:pt x="162401" y="1072039"/>
                      <a:pt x="162401" y="1070134"/>
                    </a:cubicBezTo>
                    <a:cubicBezTo>
                      <a:pt x="162401" y="1061561"/>
                      <a:pt x="155734" y="1054894"/>
                      <a:pt x="147161" y="1054894"/>
                    </a:cubicBezTo>
                    <a:cubicBezTo>
                      <a:pt x="143351" y="1054894"/>
                      <a:pt x="140494" y="1055846"/>
                      <a:pt x="137636" y="1057751"/>
                    </a:cubicBezTo>
                    <a:cubicBezTo>
                      <a:pt x="126206" y="1058704"/>
                      <a:pt x="116681" y="1068229"/>
                      <a:pt x="116681" y="1080611"/>
                    </a:cubicBezTo>
                    <a:cubicBezTo>
                      <a:pt x="116681" y="1092041"/>
                      <a:pt x="125254" y="1101566"/>
                      <a:pt x="135731" y="1103471"/>
                    </a:cubicBezTo>
                    <a:cubicBezTo>
                      <a:pt x="133826" y="1107281"/>
                      <a:pt x="132874" y="1112044"/>
                      <a:pt x="132874" y="1115854"/>
                    </a:cubicBezTo>
                    <a:cubicBezTo>
                      <a:pt x="132874" y="1132046"/>
                      <a:pt x="143351" y="1144429"/>
                      <a:pt x="157639" y="1149191"/>
                    </a:cubicBezTo>
                    <a:cubicBezTo>
                      <a:pt x="155734" y="1149191"/>
                      <a:pt x="153829" y="1148239"/>
                      <a:pt x="151924" y="1148239"/>
                    </a:cubicBezTo>
                    <a:cubicBezTo>
                      <a:pt x="139541" y="1148239"/>
                      <a:pt x="128111" y="1155859"/>
                      <a:pt x="123349" y="1166336"/>
                    </a:cubicBezTo>
                    <a:cubicBezTo>
                      <a:pt x="118586" y="1160621"/>
                      <a:pt x="110966" y="1157764"/>
                      <a:pt x="102394" y="1157764"/>
                    </a:cubicBezTo>
                    <a:cubicBezTo>
                      <a:pt x="86201" y="1157764"/>
                      <a:pt x="73819" y="1170146"/>
                      <a:pt x="73819" y="1186339"/>
                    </a:cubicBezTo>
                    <a:cubicBezTo>
                      <a:pt x="73819" y="1195864"/>
                      <a:pt x="78581" y="1204436"/>
                      <a:pt x="85249" y="1209199"/>
                    </a:cubicBezTo>
                    <a:cubicBezTo>
                      <a:pt x="85249" y="1209199"/>
                      <a:pt x="85249" y="1209199"/>
                      <a:pt x="85249" y="1210151"/>
                    </a:cubicBezTo>
                    <a:cubicBezTo>
                      <a:pt x="85249" y="1216819"/>
                      <a:pt x="90011" y="1221581"/>
                      <a:pt x="96679" y="1222534"/>
                    </a:cubicBezTo>
                    <a:cubicBezTo>
                      <a:pt x="90011" y="1224439"/>
                      <a:pt x="84296" y="1230154"/>
                      <a:pt x="84296" y="1237774"/>
                    </a:cubicBezTo>
                    <a:cubicBezTo>
                      <a:pt x="84296" y="1246346"/>
                      <a:pt x="90964" y="1253966"/>
                      <a:pt x="100489" y="1253966"/>
                    </a:cubicBezTo>
                    <a:cubicBezTo>
                      <a:pt x="108109" y="1253966"/>
                      <a:pt x="113824" y="1248251"/>
                      <a:pt x="115729" y="1241584"/>
                    </a:cubicBezTo>
                    <a:cubicBezTo>
                      <a:pt x="119539" y="1250156"/>
                      <a:pt x="129064" y="1256824"/>
                      <a:pt x="139541" y="1256824"/>
                    </a:cubicBezTo>
                    <a:cubicBezTo>
                      <a:pt x="139541" y="1256824"/>
                      <a:pt x="140494" y="1256824"/>
                      <a:pt x="140494" y="1256824"/>
                    </a:cubicBezTo>
                    <a:cubicBezTo>
                      <a:pt x="140494" y="1256824"/>
                      <a:pt x="140494" y="1257776"/>
                      <a:pt x="140494" y="1257776"/>
                    </a:cubicBezTo>
                    <a:cubicBezTo>
                      <a:pt x="135731" y="1260634"/>
                      <a:pt x="131921" y="1266349"/>
                      <a:pt x="130016" y="1272064"/>
                    </a:cubicBezTo>
                    <a:cubicBezTo>
                      <a:pt x="124301" y="1269206"/>
                      <a:pt x="117634" y="1267301"/>
                      <a:pt x="110966" y="1267301"/>
                    </a:cubicBezTo>
                    <a:cubicBezTo>
                      <a:pt x="101441" y="1267301"/>
                      <a:pt x="91916" y="1271111"/>
                      <a:pt x="85249" y="1276826"/>
                    </a:cubicBezTo>
                    <a:cubicBezTo>
                      <a:pt x="83344" y="1274921"/>
                      <a:pt x="80486" y="1273969"/>
                      <a:pt x="77629" y="1273969"/>
                    </a:cubicBezTo>
                    <a:cubicBezTo>
                      <a:pt x="70009" y="1273969"/>
                      <a:pt x="64294" y="1279684"/>
                      <a:pt x="64294" y="1287304"/>
                    </a:cubicBezTo>
                    <a:cubicBezTo>
                      <a:pt x="64294" y="1288256"/>
                      <a:pt x="64294" y="1289209"/>
                      <a:pt x="64294" y="1290161"/>
                    </a:cubicBezTo>
                    <a:cubicBezTo>
                      <a:pt x="64294" y="1290161"/>
                      <a:pt x="64294" y="1290161"/>
                      <a:pt x="64294" y="1291114"/>
                    </a:cubicBezTo>
                    <a:cubicBezTo>
                      <a:pt x="62389" y="1291114"/>
                      <a:pt x="61436" y="1290161"/>
                      <a:pt x="59531" y="1290161"/>
                    </a:cubicBezTo>
                    <a:cubicBezTo>
                      <a:pt x="49054" y="1290161"/>
                      <a:pt x="40481" y="1298734"/>
                      <a:pt x="40481" y="1309211"/>
                    </a:cubicBezTo>
                    <a:cubicBezTo>
                      <a:pt x="40481" y="1319689"/>
                      <a:pt x="49054" y="1328261"/>
                      <a:pt x="59531" y="1328261"/>
                    </a:cubicBezTo>
                    <a:cubicBezTo>
                      <a:pt x="65246" y="1328261"/>
                      <a:pt x="70009" y="1326356"/>
                      <a:pt x="73819" y="1322546"/>
                    </a:cubicBezTo>
                    <a:cubicBezTo>
                      <a:pt x="79534" y="1337786"/>
                      <a:pt x="94774" y="1348264"/>
                      <a:pt x="111919" y="1348264"/>
                    </a:cubicBezTo>
                    <a:cubicBezTo>
                      <a:pt x="122396" y="1348264"/>
                      <a:pt x="131921" y="1344454"/>
                      <a:pt x="139541" y="1337786"/>
                    </a:cubicBezTo>
                    <a:cubicBezTo>
                      <a:pt x="137636" y="1339691"/>
                      <a:pt x="136684" y="1342549"/>
                      <a:pt x="136684" y="1345406"/>
                    </a:cubicBezTo>
                    <a:cubicBezTo>
                      <a:pt x="136684" y="1345406"/>
                      <a:pt x="136684" y="1345406"/>
                      <a:pt x="136684" y="1345406"/>
                    </a:cubicBezTo>
                    <a:cubicBezTo>
                      <a:pt x="125254" y="1350169"/>
                      <a:pt x="116681" y="1360646"/>
                      <a:pt x="116681" y="1373981"/>
                    </a:cubicBezTo>
                    <a:cubicBezTo>
                      <a:pt x="116681" y="1380649"/>
                      <a:pt x="119539" y="1387316"/>
                      <a:pt x="123349" y="1393031"/>
                    </a:cubicBezTo>
                    <a:cubicBezTo>
                      <a:pt x="120491" y="1391126"/>
                      <a:pt x="117634" y="1390174"/>
                      <a:pt x="113824" y="1390174"/>
                    </a:cubicBezTo>
                    <a:cubicBezTo>
                      <a:pt x="108109" y="1390174"/>
                      <a:pt x="102394" y="1393984"/>
                      <a:pt x="99536" y="1398746"/>
                    </a:cubicBezTo>
                    <a:cubicBezTo>
                      <a:pt x="99536" y="1398746"/>
                      <a:pt x="99536" y="1398746"/>
                      <a:pt x="98584" y="1398746"/>
                    </a:cubicBezTo>
                    <a:cubicBezTo>
                      <a:pt x="95726" y="1398746"/>
                      <a:pt x="92869" y="1399699"/>
                      <a:pt x="90964" y="1400651"/>
                    </a:cubicBezTo>
                    <a:cubicBezTo>
                      <a:pt x="83344" y="1391126"/>
                      <a:pt x="71914" y="1384459"/>
                      <a:pt x="59531" y="1384459"/>
                    </a:cubicBezTo>
                    <a:cubicBezTo>
                      <a:pt x="50006" y="1384459"/>
                      <a:pt x="40481" y="1388269"/>
                      <a:pt x="33814" y="1393984"/>
                    </a:cubicBezTo>
                    <a:cubicBezTo>
                      <a:pt x="33814" y="1393984"/>
                      <a:pt x="32861" y="1393984"/>
                      <a:pt x="32861" y="1393984"/>
                    </a:cubicBezTo>
                    <a:cubicBezTo>
                      <a:pt x="30004" y="1393984"/>
                      <a:pt x="27146" y="1396841"/>
                      <a:pt x="27146" y="1399699"/>
                    </a:cubicBezTo>
                    <a:cubicBezTo>
                      <a:pt x="27146" y="1400651"/>
                      <a:pt x="27146" y="1400651"/>
                      <a:pt x="27146" y="1400651"/>
                    </a:cubicBezTo>
                    <a:cubicBezTo>
                      <a:pt x="23336" y="1406366"/>
                      <a:pt x="20479" y="1413034"/>
                      <a:pt x="19526" y="1420654"/>
                    </a:cubicBezTo>
                    <a:cubicBezTo>
                      <a:pt x="11906" y="1423511"/>
                      <a:pt x="7144" y="1430179"/>
                      <a:pt x="7144" y="1437799"/>
                    </a:cubicBezTo>
                    <a:cubicBezTo>
                      <a:pt x="7144" y="1448276"/>
                      <a:pt x="15716" y="1456849"/>
                      <a:pt x="26194" y="1456849"/>
                    </a:cubicBezTo>
                    <a:cubicBezTo>
                      <a:pt x="29051" y="1456849"/>
                      <a:pt x="31909" y="1455896"/>
                      <a:pt x="34766" y="1454944"/>
                    </a:cubicBezTo>
                    <a:cubicBezTo>
                      <a:pt x="41434" y="1460659"/>
                      <a:pt x="50006" y="1463516"/>
                      <a:pt x="59531" y="1463516"/>
                    </a:cubicBezTo>
                    <a:cubicBezTo>
                      <a:pt x="79534" y="1463516"/>
                      <a:pt x="96679" y="1448276"/>
                      <a:pt x="98584" y="1429226"/>
                    </a:cubicBezTo>
                    <a:cubicBezTo>
                      <a:pt x="98584" y="1429226"/>
                      <a:pt x="98584" y="1429226"/>
                      <a:pt x="98584" y="1429226"/>
                    </a:cubicBezTo>
                    <a:cubicBezTo>
                      <a:pt x="103346" y="1429226"/>
                      <a:pt x="108109" y="1426369"/>
                      <a:pt x="110966" y="1422559"/>
                    </a:cubicBezTo>
                    <a:cubicBezTo>
                      <a:pt x="111919" y="1422559"/>
                      <a:pt x="112871" y="1422559"/>
                      <a:pt x="112871" y="1422559"/>
                    </a:cubicBezTo>
                    <a:cubicBezTo>
                      <a:pt x="122396" y="1422559"/>
                      <a:pt x="129064" y="1414939"/>
                      <a:pt x="129064" y="1406366"/>
                    </a:cubicBezTo>
                    <a:cubicBezTo>
                      <a:pt x="129064" y="1403509"/>
                      <a:pt x="128111" y="1399699"/>
                      <a:pt x="126206" y="1397794"/>
                    </a:cubicBezTo>
                    <a:cubicBezTo>
                      <a:pt x="131921" y="1402556"/>
                      <a:pt x="138589" y="1405414"/>
                      <a:pt x="146209" y="1405414"/>
                    </a:cubicBezTo>
                    <a:cubicBezTo>
                      <a:pt x="158591" y="1405414"/>
                      <a:pt x="169069" y="1398746"/>
                      <a:pt x="173831" y="1388269"/>
                    </a:cubicBezTo>
                    <a:cubicBezTo>
                      <a:pt x="174784" y="1388269"/>
                      <a:pt x="175736" y="1388269"/>
                      <a:pt x="176689" y="1388269"/>
                    </a:cubicBezTo>
                    <a:cubicBezTo>
                      <a:pt x="176689" y="1388269"/>
                      <a:pt x="177641" y="1388269"/>
                      <a:pt x="177641" y="1388269"/>
                    </a:cubicBezTo>
                    <a:cubicBezTo>
                      <a:pt x="184309" y="1401604"/>
                      <a:pt x="197644" y="1410176"/>
                      <a:pt x="212884" y="1410176"/>
                    </a:cubicBezTo>
                    <a:cubicBezTo>
                      <a:pt x="227171" y="1410176"/>
                      <a:pt x="239554" y="1402556"/>
                      <a:pt x="246221" y="1391126"/>
                    </a:cubicBezTo>
                    <a:cubicBezTo>
                      <a:pt x="246221" y="1391126"/>
                      <a:pt x="247174" y="1391126"/>
                      <a:pt x="247174" y="1391126"/>
                    </a:cubicBezTo>
                    <a:cubicBezTo>
                      <a:pt x="250984" y="1391126"/>
                      <a:pt x="253841" y="1388269"/>
                      <a:pt x="253841" y="1383506"/>
                    </a:cubicBezTo>
                    <a:cubicBezTo>
                      <a:pt x="253841" y="1380649"/>
                      <a:pt x="252889" y="1378744"/>
                      <a:pt x="250984" y="1377791"/>
                    </a:cubicBezTo>
                    <a:cubicBezTo>
                      <a:pt x="251936" y="1374934"/>
                      <a:pt x="251936" y="1373029"/>
                      <a:pt x="251936" y="1370171"/>
                    </a:cubicBezTo>
                    <a:cubicBezTo>
                      <a:pt x="251936" y="1348264"/>
                      <a:pt x="234791" y="1331119"/>
                      <a:pt x="212884" y="1331119"/>
                    </a:cubicBezTo>
                    <a:cubicBezTo>
                      <a:pt x="210979" y="1331119"/>
                      <a:pt x="208121" y="1331119"/>
                      <a:pt x="206216" y="1332071"/>
                    </a:cubicBezTo>
                    <a:cubicBezTo>
                      <a:pt x="204311" y="1331119"/>
                      <a:pt x="201454" y="1331119"/>
                      <a:pt x="199549" y="1331119"/>
                    </a:cubicBezTo>
                    <a:cubicBezTo>
                      <a:pt x="199549" y="1325404"/>
                      <a:pt x="194786" y="1320641"/>
                      <a:pt x="188119" y="1320641"/>
                    </a:cubicBezTo>
                    <a:cubicBezTo>
                      <a:pt x="181451" y="1320641"/>
                      <a:pt x="176689" y="1325404"/>
                      <a:pt x="176689" y="1332071"/>
                    </a:cubicBezTo>
                    <a:cubicBezTo>
                      <a:pt x="176689" y="1332071"/>
                      <a:pt x="176689" y="1333024"/>
                      <a:pt x="176689" y="1333024"/>
                    </a:cubicBezTo>
                    <a:cubicBezTo>
                      <a:pt x="172879" y="1331119"/>
                      <a:pt x="169069" y="1329214"/>
                      <a:pt x="165259" y="1329214"/>
                    </a:cubicBezTo>
                    <a:cubicBezTo>
                      <a:pt x="159544" y="1329214"/>
                      <a:pt x="154781" y="1331119"/>
                      <a:pt x="150019" y="1334929"/>
                    </a:cubicBezTo>
                    <a:cubicBezTo>
                      <a:pt x="149066" y="1334929"/>
                      <a:pt x="148114" y="1333976"/>
                      <a:pt x="147161" y="1333976"/>
                    </a:cubicBezTo>
                    <a:cubicBezTo>
                      <a:pt x="144304" y="1333976"/>
                      <a:pt x="141446" y="1334929"/>
                      <a:pt x="139541" y="1336834"/>
                    </a:cubicBezTo>
                    <a:cubicBezTo>
                      <a:pt x="147161" y="1329214"/>
                      <a:pt x="150971" y="1319689"/>
                      <a:pt x="150971" y="1308259"/>
                    </a:cubicBezTo>
                    <a:cubicBezTo>
                      <a:pt x="150971" y="1306354"/>
                      <a:pt x="150971" y="1305401"/>
                      <a:pt x="150019" y="1303496"/>
                    </a:cubicBezTo>
                    <a:cubicBezTo>
                      <a:pt x="150971" y="1303496"/>
                      <a:pt x="150971" y="1303496"/>
                      <a:pt x="151924" y="1303496"/>
                    </a:cubicBezTo>
                    <a:cubicBezTo>
                      <a:pt x="165259" y="1303496"/>
                      <a:pt x="176689" y="1293019"/>
                      <a:pt x="176689" y="1278731"/>
                    </a:cubicBezTo>
                    <a:cubicBezTo>
                      <a:pt x="176689" y="1266349"/>
                      <a:pt x="167164" y="1255871"/>
                      <a:pt x="153829" y="1254919"/>
                    </a:cubicBezTo>
                    <a:cubicBezTo>
                      <a:pt x="153829" y="1253966"/>
                      <a:pt x="153829" y="1253014"/>
                      <a:pt x="152876" y="1253014"/>
                    </a:cubicBezTo>
                    <a:cubicBezTo>
                      <a:pt x="154781" y="1252061"/>
                      <a:pt x="155734" y="1251109"/>
                      <a:pt x="156686" y="1249204"/>
                    </a:cubicBezTo>
                    <a:cubicBezTo>
                      <a:pt x="164306" y="1247299"/>
                      <a:pt x="170021" y="1240631"/>
                      <a:pt x="170021" y="1233011"/>
                    </a:cubicBezTo>
                    <a:cubicBezTo>
                      <a:pt x="170021" y="1230154"/>
                      <a:pt x="169069" y="1227296"/>
                      <a:pt x="168116" y="1224439"/>
                    </a:cubicBezTo>
                    <a:cubicBezTo>
                      <a:pt x="172879" y="1223486"/>
                      <a:pt x="176689" y="1219676"/>
                      <a:pt x="176689" y="1213961"/>
                    </a:cubicBezTo>
                    <a:cubicBezTo>
                      <a:pt x="176689" y="1209199"/>
                      <a:pt x="173831" y="1206341"/>
                      <a:pt x="170021" y="1204436"/>
                    </a:cubicBezTo>
                    <a:cubicBezTo>
                      <a:pt x="176689" y="1198721"/>
                      <a:pt x="180499" y="1190149"/>
                      <a:pt x="180499" y="1181576"/>
                    </a:cubicBezTo>
                    <a:cubicBezTo>
                      <a:pt x="180499" y="1167289"/>
                      <a:pt x="170974" y="1155859"/>
                      <a:pt x="158591" y="1152049"/>
                    </a:cubicBezTo>
                    <a:cubicBezTo>
                      <a:pt x="160496" y="1152049"/>
                      <a:pt x="162401" y="1153001"/>
                      <a:pt x="165259" y="1153001"/>
                    </a:cubicBezTo>
                    <a:cubicBezTo>
                      <a:pt x="166211" y="1153001"/>
                      <a:pt x="167164" y="1153001"/>
                      <a:pt x="169069" y="1153001"/>
                    </a:cubicBezTo>
                    <a:cubicBezTo>
                      <a:pt x="169069" y="1153001"/>
                      <a:pt x="169069" y="1153001"/>
                      <a:pt x="169069" y="1153001"/>
                    </a:cubicBezTo>
                    <a:cubicBezTo>
                      <a:pt x="169069" y="1157764"/>
                      <a:pt x="172879" y="1161574"/>
                      <a:pt x="177641" y="1161574"/>
                    </a:cubicBezTo>
                    <a:cubicBezTo>
                      <a:pt x="177641" y="1161574"/>
                      <a:pt x="177641" y="1161574"/>
                      <a:pt x="178594" y="1161574"/>
                    </a:cubicBezTo>
                    <a:cubicBezTo>
                      <a:pt x="178594" y="1161574"/>
                      <a:pt x="178594" y="1161574"/>
                      <a:pt x="178594" y="1162526"/>
                    </a:cubicBezTo>
                    <a:cubicBezTo>
                      <a:pt x="178594" y="1170146"/>
                      <a:pt x="182404" y="1176814"/>
                      <a:pt x="188119" y="1180624"/>
                    </a:cubicBezTo>
                    <a:cubicBezTo>
                      <a:pt x="186214" y="1184434"/>
                      <a:pt x="185261" y="1188244"/>
                      <a:pt x="185261" y="1193006"/>
                    </a:cubicBezTo>
                    <a:cubicBezTo>
                      <a:pt x="185261" y="1207294"/>
                      <a:pt x="195739" y="1219676"/>
                      <a:pt x="210026" y="1221581"/>
                    </a:cubicBezTo>
                    <a:cubicBezTo>
                      <a:pt x="207169" y="1222534"/>
                      <a:pt x="205264" y="1226344"/>
                      <a:pt x="205264" y="1229201"/>
                    </a:cubicBezTo>
                    <a:cubicBezTo>
                      <a:pt x="205264" y="1233964"/>
                      <a:pt x="209074" y="1237774"/>
                      <a:pt x="213836" y="1237774"/>
                    </a:cubicBezTo>
                    <a:cubicBezTo>
                      <a:pt x="218599" y="1237774"/>
                      <a:pt x="222409" y="1233964"/>
                      <a:pt x="222409" y="1229201"/>
                    </a:cubicBezTo>
                    <a:cubicBezTo>
                      <a:pt x="222409" y="1225391"/>
                      <a:pt x="220504" y="1222534"/>
                      <a:pt x="217646" y="1221581"/>
                    </a:cubicBezTo>
                    <a:cubicBezTo>
                      <a:pt x="218599" y="1221581"/>
                      <a:pt x="218599" y="1221581"/>
                      <a:pt x="219551" y="1221581"/>
                    </a:cubicBezTo>
                    <a:cubicBezTo>
                      <a:pt x="221456" y="1222534"/>
                      <a:pt x="223361" y="1223486"/>
                      <a:pt x="226219" y="1223486"/>
                    </a:cubicBezTo>
                    <a:cubicBezTo>
                      <a:pt x="233839" y="1223486"/>
                      <a:pt x="239554" y="1217771"/>
                      <a:pt x="239554" y="1210151"/>
                    </a:cubicBezTo>
                    <a:cubicBezTo>
                      <a:pt x="239554" y="1210151"/>
                      <a:pt x="239554" y="1209199"/>
                      <a:pt x="239554" y="1209199"/>
                    </a:cubicBezTo>
                    <a:cubicBezTo>
                      <a:pt x="242411" y="1205389"/>
                      <a:pt x="243364" y="1201579"/>
                      <a:pt x="244316" y="1196816"/>
                    </a:cubicBezTo>
                    <a:cubicBezTo>
                      <a:pt x="245269" y="1196816"/>
                      <a:pt x="245269" y="1196816"/>
                      <a:pt x="246221" y="1196816"/>
                    </a:cubicBezTo>
                    <a:cubicBezTo>
                      <a:pt x="250984" y="1196816"/>
                      <a:pt x="254794" y="1193006"/>
                      <a:pt x="254794" y="1188244"/>
                    </a:cubicBezTo>
                    <a:cubicBezTo>
                      <a:pt x="254794" y="1185386"/>
                      <a:pt x="252889" y="1183481"/>
                      <a:pt x="250984" y="1181576"/>
                    </a:cubicBezTo>
                    <a:cubicBezTo>
                      <a:pt x="255746" y="1180624"/>
                      <a:pt x="259556" y="1176814"/>
                      <a:pt x="259556" y="1172051"/>
                    </a:cubicBezTo>
                    <a:cubicBezTo>
                      <a:pt x="259556" y="1167289"/>
                      <a:pt x="256699" y="1164431"/>
                      <a:pt x="252889" y="1162526"/>
                    </a:cubicBezTo>
                    <a:cubicBezTo>
                      <a:pt x="254794" y="1159669"/>
                      <a:pt x="255746" y="1156811"/>
                      <a:pt x="255746" y="1153001"/>
                    </a:cubicBezTo>
                    <a:cubicBezTo>
                      <a:pt x="255746" y="1144429"/>
                      <a:pt x="249079" y="1136809"/>
                      <a:pt x="239554" y="1136809"/>
                    </a:cubicBezTo>
                    <a:cubicBezTo>
                      <a:pt x="230981" y="1136809"/>
                      <a:pt x="223361" y="1143476"/>
                      <a:pt x="223361" y="1153001"/>
                    </a:cubicBezTo>
                    <a:cubicBezTo>
                      <a:pt x="223361" y="1161574"/>
                      <a:pt x="230029" y="1169194"/>
                      <a:pt x="239554" y="1169194"/>
                    </a:cubicBezTo>
                    <a:cubicBezTo>
                      <a:pt x="239554" y="1169194"/>
                      <a:pt x="240506" y="1169194"/>
                      <a:pt x="240506" y="1169194"/>
                    </a:cubicBezTo>
                    <a:cubicBezTo>
                      <a:pt x="240506" y="1170146"/>
                      <a:pt x="239554" y="1171099"/>
                      <a:pt x="239554" y="1172051"/>
                    </a:cubicBezTo>
                    <a:cubicBezTo>
                      <a:pt x="239554" y="1175861"/>
                      <a:pt x="241459" y="1178719"/>
                      <a:pt x="244316" y="1180624"/>
                    </a:cubicBezTo>
                    <a:cubicBezTo>
                      <a:pt x="243364" y="1180624"/>
                      <a:pt x="242411" y="1180624"/>
                      <a:pt x="241459" y="1181576"/>
                    </a:cubicBezTo>
                    <a:cubicBezTo>
                      <a:pt x="237649" y="1173956"/>
                      <a:pt x="231934" y="1168241"/>
                      <a:pt x="223361" y="1165384"/>
                    </a:cubicBezTo>
                    <a:cubicBezTo>
                      <a:pt x="223361" y="1164431"/>
                      <a:pt x="223361" y="1163479"/>
                      <a:pt x="223361" y="1162526"/>
                    </a:cubicBezTo>
                    <a:cubicBezTo>
                      <a:pt x="223361" y="1150144"/>
                      <a:pt x="213836" y="1140619"/>
                      <a:pt x="201454" y="1140619"/>
                    </a:cubicBezTo>
                    <a:cubicBezTo>
                      <a:pt x="197644" y="1140619"/>
                      <a:pt x="193834" y="1141571"/>
                      <a:pt x="190976" y="1143476"/>
                    </a:cubicBezTo>
                    <a:cubicBezTo>
                      <a:pt x="196691" y="1136809"/>
                      <a:pt x="201454" y="1128236"/>
                      <a:pt x="201454" y="1118711"/>
                    </a:cubicBezTo>
                    <a:cubicBezTo>
                      <a:pt x="201454" y="1115854"/>
                      <a:pt x="201454" y="1113949"/>
                      <a:pt x="200501" y="1111091"/>
                    </a:cubicBezTo>
                    <a:cubicBezTo>
                      <a:pt x="203359" y="1111091"/>
                      <a:pt x="205264" y="1108234"/>
                      <a:pt x="205264" y="1105376"/>
                    </a:cubicBezTo>
                    <a:cubicBezTo>
                      <a:pt x="205264" y="1102519"/>
                      <a:pt x="202406" y="1099661"/>
                      <a:pt x="199549" y="1099661"/>
                    </a:cubicBezTo>
                    <a:cubicBezTo>
                      <a:pt x="198596" y="1099661"/>
                      <a:pt x="197644" y="1099661"/>
                      <a:pt x="196691" y="1100614"/>
                    </a:cubicBezTo>
                    <a:cubicBezTo>
                      <a:pt x="195739" y="1098709"/>
                      <a:pt x="194786" y="1097756"/>
                      <a:pt x="193834" y="1096804"/>
                    </a:cubicBezTo>
                    <a:cubicBezTo>
                      <a:pt x="200501" y="1093946"/>
                      <a:pt x="205264" y="1088231"/>
                      <a:pt x="207169" y="1081564"/>
                    </a:cubicBezTo>
                    <a:cubicBezTo>
                      <a:pt x="219551" y="1077754"/>
                      <a:pt x="228124" y="1066324"/>
                      <a:pt x="228124" y="1052989"/>
                    </a:cubicBezTo>
                    <a:cubicBezTo>
                      <a:pt x="228124" y="1051084"/>
                      <a:pt x="228124" y="1049179"/>
                      <a:pt x="227171" y="1048226"/>
                    </a:cubicBezTo>
                    <a:cubicBezTo>
                      <a:pt x="230029" y="1049179"/>
                      <a:pt x="232886" y="1050131"/>
                      <a:pt x="236696" y="1050131"/>
                    </a:cubicBezTo>
                    <a:cubicBezTo>
                      <a:pt x="245269" y="1050131"/>
                      <a:pt x="251936" y="1047274"/>
                      <a:pt x="257651" y="1042511"/>
                    </a:cubicBezTo>
                    <a:cubicBezTo>
                      <a:pt x="259556" y="1043464"/>
                      <a:pt x="261461" y="1043464"/>
                      <a:pt x="263366" y="1043464"/>
                    </a:cubicBezTo>
                    <a:cubicBezTo>
                      <a:pt x="273844" y="1043464"/>
                      <a:pt x="282416" y="1034891"/>
                      <a:pt x="282416" y="1024414"/>
                    </a:cubicBezTo>
                    <a:cubicBezTo>
                      <a:pt x="282416" y="1020604"/>
                      <a:pt x="281464" y="1016794"/>
                      <a:pt x="279559" y="1013936"/>
                    </a:cubicBezTo>
                    <a:cubicBezTo>
                      <a:pt x="287179" y="1012984"/>
                      <a:pt x="292894" y="1007269"/>
                      <a:pt x="295751" y="1000601"/>
                    </a:cubicBezTo>
                    <a:cubicBezTo>
                      <a:pt x="294799" y="1002506"/>
                      <a:pt x="294799" y="1004411"/>
                      <a:pt x="294799" y="1006316"/>
                    </a:cubicBezTo>
                    <a:cubicBezTo>
                      <a:pt x="294799" y="1007269"/>
                      <a:pt x="294799" y="1008221"/>
                      <a:pt x="294799" y="1009174"/>
                    </a:cubicBezTo>
                    <a:cubicBezTo>
                      <a:pt x="293846" y="1011079"/>
                      <a:pt x="293846" y="1012984"/>
                      <a:pt x="293846" y="1015841"/>
                    </a:cubicBezTo>
                    <a:cubicBezTo>
                      <a:pt x="293846" y="1019651"/>
                      <a:pt x="295751" y="1023461"/>
                      <a:pt x="297656" y="1026319"/>
                    </a:cubicBezTo>
                    <a:cubicBezTo>
                      <a:pt x="290036" y="1032034"/>
                      <a:pt x="284321" y="1040606"/>
                      <a:pt x="284321" y="1051084"/>
                    </a:cubicBezTo>
                    <a:cubicBezTo>
                      <a:pt x="284321" y="1052036"/>
                      <a:pt x="284321" y="1052036"/>
                      <a:pt x="284321" y="1052989"/>
                    </a:cubicBezTo>
                    <a:cubicBezTo>
                      <a:pt x="283369" y="1052036"/>
                      <a:pt x="281464" y="1052036"/>
                      <a:pt x="280511" y="1052036"/>
                    </a:cubicBezTo>
                    <a:cubicBezTo>
                      <a:pt x="273844" y="1052036"/>
                      <a:pt x="268129" y="1057751"/>
                      <a:pt x="268129" y="1064419"/>
                    </a:cubicBezTo>
                    <a:cubicBezTo>
                      <a:pt x="268129" y="1070134"/>
                      <a:pt x="271939" y="1074896"/>
                      <a:pt x="277654" y="1075849"/>
                    </a:cubicBezTo>
                    <a:cubicBezTo>
                      <a:pt x="277654" y="1075849"/>
                      <a:pt x="277654" y="1076801"/>
                      <a:pt x="277654" y="1076801"/>
                    </a:cubicBezTo>
                    <a:cubicBezTo>
                      <a:pt x="277654" y="1086326"/>
                      <a:pt x="285274" y="1094899"/>
                      <a:pt x="295751" y="1094899"/>
                    </a:cubicBezTo>
                    <a:cubicBezTo>
                      <a:pt x="298609" y="1094899"/>
                      <a:pt x="300514" y="1093946"/>
                      <a:pt x="303371" y="1092994"/>
                    </a:cubicBezTo>
                    <a:cubicBezTo>
                      <a:pt x="301466" y="1094899"/>
                      <a:pt x="300514" y="1097756"/>
                      <a:pt x="300514" y="1100614"/>
                    </a:cubicBezTo>
                    <a:cubicBezTo>
                      <a:pt x="300514" y="1104424"/>
                      <a:pt x="301466" y="1107281"/>
                      <a:pt x="304324" y="1110139"/>
                    </a:cubicBezTo>
                    <a:cubicBezTo>
                      <a:pt x="304324" y="1110139"/>
                      <a:pt x="303371" y="1110139"/>
                      <a:pt x="303371" y="1110139"/>
                    </a:cubicBezTo>
                    <a:cubicBezTo>
                      <a:pt x="285274" y="1110139"/>
                      <a:pt x="270986" y="1124426"/>
                      <a:pt x="270986" y="1142524"/>
                    </a:cubicBezTo>
                    <a:cubicBezTo>
                      <a:pt x="270986" y="1153954"/>
                      <a:pt x="276701" y="1163479"/>
                      <a:pt x="285274" y="1169194"/>
                    </a:cubicBezTo>
                    <a:cubicBezTo>
                      <a:pt x="286226" y="1171099"/>
                      <a:pt x="287179" y="1173004"/>
                      <a:pt x="288131" y="1174909"/>
                    </a:cubicBezTo>
                    <a:cubicBezTo>
                      <a:pt x="283369" y="1179671"/>
                      <a:pt x="280511" y="1187291"/>
                      <a:pt x="280511" y="1193959"/>
                    </a:cubicBezTo>
                    <a:cubicBezTo>
                      <a:pt x="272891" y="1194911"/>
                      <a:pt x="266224" y="1201579"/>
                      <a:pt x="266224" y="1210151"/>
                    </a:cubicBezTo>
                    <a:cubicBezTo>
                      <a:pt x="266224" y="1213009"/>
                      <a:pt x="267176" y="1216819"/>
                      <a:pt x="269081" y="1218724"/>
                    </a:cubicBezTo>
                    <a:cubicBezTo>
                      <a:pt x="265271" y="1217771"/>
                      <a:pt x="262414" y="1216819"/>
                      <a:pt x="258604" y="1216819"/>
                    </a:cubicBezTo>
                    <a:cubicBezTo>
                      <a:pt x="241459" y="1216819"/>
                      <a:pt x="227171" y="1231106"/>
                      <a:pt x="227171" y="1248251"/>
                    </a:cubicBezTo>
                    <a:cubicBezTo>
                      <a:pt x="227171" y="1265396"/>
                      <a:pt x="241459" y="1279684"/>
                      <a:pt x="258604" y="1279684"/>
                    </a:cubicBezTo>
                    <a:cubicBezTo>
                      <a:pt x="270034" y="1279684"/>
                      <a:pt x="279559" y="1273969"/>
                      <a:pt x="285274" y="1264444"/>
                    </a:cubicBezTo>
                    <a:cubicBezTo>
                      <a:pt x="288131" y="1265396"/>
                      <a:pt x="290989" y="1266349"/>
                      <a:pt x="293846" y="1266349"/>
                    </a:cubicBezTo>
                    <a:cubicBezTo>
                      <a:pt x="303371" y="1266349"/>
                      <a:pt x="311944" y="1261586"/>
                      <a:pt x="316706" y="1253966"/>
                    </a:cubicBezTo>
                    <a:cubicBezTo>
                      <a:pt x="318611" y="1253014"/>
                      <a:pt x="320516" y="1251109"/>
                      <a:pt x="321469" y="1249204"/>
                    </a:cubicBezTo>
                    <a:cubicBezTo>
                      <a:pt x="321469" y="1254919"/>
                      <a:pt x="323374" y="1259681"/>
                      <a:pt x="326231" y="1263491"/>
                    </a:cubicBezTo>
                    <a:cubicBezTo>
                      <a:pt x="326231" y="1263491"/>
                      <a:pt x="326231" y="1264444"/>
                      <a:pt x="326231" y="1264444"/>
                    </a:cubicBezTo>
                    <a:cubicBezTo>
                      <a:pt x="326231" y="1268254"/>
                      <a:pt x="327184" y="1272064"/>
                      <a:pt x="328136" y="1275874"/>
                    </a:cubicBezTo>
                    <a:cubicBezTo>
                      <a:pt x="325279" y="1278731"/>
                      <a:pt x="323374" y="1281589"/>
                      <a:pt x="322421" y="1285399"/>
                    </a:cubicBezTo>
                    <a:cubicBezTo>
                      <a:pt x="319564" y="1282541"/>
                      <a:pt x="315754" y="1280636"/>
                      <a:pt x="310991" y="1279684"/>
                    </a:cubicBezTo>
                    <a:cubicBezTo>
                      <a:pt x="310991" y="1275874"/>
                      <a:pt x="308134" y="1273016"/>
                      <a:pt x="304324" y="1273016"/>
                    </a:cubicBezTo>
                    <a:cubicBezTo>
                      <a:pt x="300514" y="1273016"/>
                      <a:pt x="297656" y="1275874"/>
                      <a:pt x="297656" y="1279684"/>
                    </a:cubicBezTo>
                    <a:cubicBezTo>
                      <a:pt x="297656" y="1281589"/>
                      <a:pt x="298609" y="1282541"/>
                      <a:pt x="299561" y="1284446"/>
                    </a:cubicBezTo>
                    <a:cubicBezTo>
                      <a:pt x="296704" y="1287304"/>
                      <a:pt x="294799" y="1292066"/>
                      <a:pt x="294799" y="1296829"/>
                    </a:cubicBezTo>
                    <a:cubicBezTo>
                      <a:pt x="294799" y="1300639"/>
                      <a:pt x="295751" y="1304449"/>
                      <a:pt x="298609" y="1307306"/>
                    </a:cubicBezTo>
                    <a:cubicBezTo>
                      <a:pt x="298609" y="1307306"/>
                      <a:pt x="298609" y="1307306"/>
                      <a:pt x="298609" y="1307306"/>
                    </a:cubicBezTo>
                    <a:cubicBezTo>
                      <a:pt x="298609" y="1312069"/>
                      <a:pt x="302419" y="1316831"/>
                      <a:pt x="308134" y="1316831"/>
                    </a:cubicBezTo>
                    <a:cubicBezTo>
                      <a:pt x="310991" y="1316831"/>
                      <a:pt x="312896" y="1315879"/>
                      <a:pt x="314801" y="1313974"/>
                    </a:cubicBezTo>
                    <a:cubicBezTo>
                      <a:pt x="320516" y="1313021"/>
                      <a:pt x="326231" y="1308259"/>
                      <a:pt x="328136" y="1302544"/>
                    </a:cubicBezTo>
                    <a:cubicBezTo>
                      <a:pt x="331946" y="1307306"/>
                      <a:pt x="336709" y="1310164"/>
                      <a:pt x="343376" y="1310164"/>
                    </a:cubicBezTo>
                    <a:cubicBezTo>
                      <a:pt x="347186" y="1310164"/>
                      <a:pt x="350996" y="1309211"/>
                      <a:pt x="353854" y="1306354"/>
                    </a:cubicBezTo>
                    <a:cubicBezTo>
                      <a:pt x="353854" y="1306354"/>
                      <a:pt x="353854" y="1307306"/>
                      <a:pt x="353854" y="1307306"/>
                    </a:cubicBezTo>
                    <a:cubicBezTo>
                      <a:pt x="353854" y="1315879"/>
                      <a:pt x="360521" y="1322546"/>
                      <a:pt x="369094" y="1322546"/>
                    </a:cubicBezTo>
                    <a:cubicBezTo>
                      <a:pt x="371951" y="1322546"/>
                      <a:pt x="373856" y="1321594"/>
                      <a:pt x="376714" y="1320641"/>
                    </a:cubicBezTo>
                    <a:cubicBezTo>
                      <a:pt x="378619" y="1322546"/>
                      <a:pt x="381476" y="1323499"/>
                      <a:pt x="384334" y="1323499"/>
                    </a:cubicBezTo>
                    <a:cubicBezTo>
                      <a:pt x="391001" y="1323499"/>
                      <a:pt x="396716" y="1317784"/>
                      <a:pt x="396716" y="1311116"/>
                    </a:cubicBezTo>
                    <a:cubicBezTo>
                      <a:pt x="396716" y="1310164"/>
                      <a:pt x="396716" y="1310164"/>
                      <a:pt x="396716" y="1309211"/>
                    </a:cubicBezTo>
                    <a:cubicBezTo>
                      <a:pt x="402431" y="1306354"/>
                      <a:pt x="406241" y="1300639"/>
                      <a:pt x="406241" y="1293971"/>
                    </a:cubicBezTo>
                    <a:cubicBezTo>
                      <a:pt x="406241" y="1287304"/>
                      <a:pt x="402431" y="1281589"/>
                      <a:pt x="397669" y="1278731"/>
                    </a:cubicBezTo>
                    <a:cubicBezTo>
                      <a:pt x="397669" y="1278731"/>
                      <a:pt x="397669" y="1278731"/>
                      <a:pt x="397669" y="1278731"/>
                    </a:cubicBezTo>
                    <a:cubicBezTo>
                      <a:pt x="399574" y="1279684"/>
                      <a:pt x="401479" y="1280636"/>
                      <a:pt x="404336" y="1280636"/>
                    </a:cubicBezTo>
                    <a:cubicBezTo>
                      <a:pt x="405289" y="1280636"/>
                      <a:pt x="407194" y="1280636"/>
                      <a:pt x="408146" y="1279684"/>
                    </a:cubicBezTo>
                    <a:cubicBezTo>
                      <a:pt x="411956" y="1283494"/>
                      <a:pt x="415766" y="1287304"/>
                      <a:pt x="421481" y="1288256"/>
                    </a:cubicBezTo>
                    <a:cubicBezTo>
                      <a:pt x="424339" y="1293971"/>
                      <a:pt x="431006" y="1296829"/>
                      <a:pt x="437674" y="1296829"/>
                    </a:cubicBezTo>
                    <a:cubicBezTo>
                      <a:pt x="448151" y="1296829"/>
                      <a:pt x="456724" y="1288256"/>
                      <a:pt x="456724" y="1277779"/>
                    </a:cubicBezTo>
                    <a:cubicBezTo>
                      <a:pt x="456724" y="1277779"/>
                      <a:pt x="456724" y="1276826"/>
                      <a:pt x="456724" y="1276826"/>
                    </a:cubicBezTo>
                    <a:cubicBezTo>
                      <a:pt x="460534" y="1279684"/>
                      <a:pt x="465296" y="1282541"/>
                      <a:pt x="471011" y="1284446"/>
                    </a:cubicBezTo>
                    <a:cubicBezTo>
                      <a:pt x="473869" y="1288256"/>
                      <a:pt x="479584" y="1291114"/>
                      <a:pt x="485299" y="1291114"/>
                    </a:cubicBezTo>
                    <a:cubicBezTo>
                      <a:pt x="491014" y="1291114"/>
                      <a:pt x="496729" y="1288256"/>
                      <a:pt x="499586" y="1283494"/>
                    </a:cubicBezTo>
                    <a:cubicBezTo>
                      <a:pt x="499586" y="1283494"/>
                      <a:pt x="500539" y="1284446"/>
                      <a:pt x="500539" y="1284446"/>
                    </a:cubicBezTo>
                    <a:cubicBezTo>
                      <a:pt x="499586" y="1285399"/>
                      <a:pt x="499586" y="1285399"/>
                      <a:pt x="498634" y="1286351"/>
                    </a:cubicBezTo>
                    <a:cubicBezTo>
                      <a:pt x="494824" y="1288256"/>
                      <a:pt x="491014" y="1293019"/>
                      <a:pt x="491014" y="1297781"/>
                    </a:cubicBezTo>
                    <a:cubicBezTo>
                      <a:pt x="486251" y="1301591"/>
                      <a:pt x="483394" y="1307306"/>
                      <a:pt x="483394" y="1313974"/>
                    </a:cubicBezTo>
                    <a:cubicBezTo>
                      <a:pt x="481489" y="1314926"/>
                      <a:pt x="478631" y="1315879"/>
                      <a:pt x="477679" y="1317784"/>
                    </a:cubicBezTo>
                    <a:cubicBezTo>
                      <a:pt x="475774" y="1316831"/>
                      <a:pt x="473869" y="1315879"/>
                      <a:pt x="471011" y="1315879"/>
                    </a:cubicBezTo>
                    <a:cubicBezTo>
                      <a:pt x="463391" y="1315879"/>
                      <a:pt x="457676" y="1321594"/>
                      <a:pt x="457676" y="1329214"/>
                    </a:cubicBezTo>
                    <a:cubicBezTo>
                      <a:pt x="457676" y="1336834"/>
                      <a:pt x="463391" y="1342549"/>
                      <a:pt x="471011" y="1342549"/>
                    </a:cubicBezTo>
                    <a:cubicBezTo>
                      <a:pt x="472916" y="1342549"/>
                      <a:pt x="473869" y="1342549"/>
                      <a:pt x="475774" y="1341596"/>
                    </a:cubicBezTo>
                    <a:cubicBezTo>
                      <a:pt x="475774" y="1341596"/>
                      <a:pt x="475774" y="1341596"/>
                      <a:pt x="475774" y="1341596"/>
                    </a:cubicBezTo>
                    <a:cubicBezTo>
                      <a:pt x="465296" y="1344454"/>
                      <a:pt x="456724" y="1352074"/>
                      <a:pt x="451961" y="1361599"/>
                    </a:cubicBezTo>
                    <a:cubicBezTo>
                      <a:pt x="450056" y="1359694"/>
                      <a:pt x="447199" y="1357789"/>
                      <a:pt x="444341" y="1356836"/>
                    </a:cubicBezTo>
                    <a:cubicBezTo>
                      <a:pt x="445294" y="1354931"/>
                      <a:pt x="446246" y="1352074"/>
                      <a:pt x="446246" y="1349216"/>
                    </a:cubicBezTo>
                    <a:cubicBezTo>
                      <a:pt x="446246" y="1339691"/>
                      <a:pt x="438626" y="1333024"/>
                      <a:pt x="430054" y="1333024"/>
                    </a:cubicBezTo>
                    <a:cubicBezTo>
                      <a:pt x="425291" y="1333024"/>
                      <a:pt x="421481" y="1334929"/>
                      <a:pt x="417671" y="1337786"/>
                    </a:cubicBezTo>
                    <a:cubicBezTo>
                      <a:pt x="415766" y="1334929"/>
                      <a:pt x="411956" y="1333024"/>
                      <a:pt x="408146" y="1333024"/>
                    </a:cubicBezTo>
                    <a:cubicBezTo>
                      <a:pt x="401479" y="1333024"/>
                      <a:pt x="395764" y="1338739"/>
                      <a:pt x="395764" y="1345406"/>
                    </a:cubicBezTo>
                    <a:cubicBezTo>
                      <a:pt x="395764" y="1350169"/>
                      <a:pt x="398621" y="1353979"/>
                      <a:pt x="401479" y="1355884"/>
                    </a:cubicBezTo>
                    <a:cubicBezTo>
                      <a:pt x="392906" y="1358741"/>
                      <a:pt x="386239" y="1366361"/>
                      <a:pt x="386239" y="1375886"/>
                    </a:cubicBezTo>
                    <a:cubicBezTo>
                      <a:pt x="386239" y="1376839"/>
                      <a:pt x="386239" y="1377791"/>
                      <a:pt x="386239" y="1379696"/>
                    </a:cubicBezTo>
                    <a:cubicBezTo>
                      <a:pt x="385286" y="1382554"/>
                      <a:pt x="385286" y="1384459"/>
                      <a:pt x="384334" y="1387316"/>
                    </a:cubicBezTo>
                    <a:cubicBezTo>
                      <a:pt x="382429" y="1389221"/>
                      <a:pt x="380524" y="1392079"/>
                      <a:pt x="379571" y="1394936"/>
                    </a:cubicBezTo>
                    <a:cubicBezTo>
                      <a:pt x="379571" y="1394936"/>
                      <a:pt x="378619" y="1394936"/>
                      <a:pt x="378619" y="1394936"/>
                    </a:cubicBezTo>
                    <a:cubicBezTo>
                      <a:pt x="378619" y="1394936"/>
                      <a:pt x="378619" y="1394936"/>
                      <a:pt x="378619" y="1394936"/>
                    </a:cubicBezTo>
                    <a:cubicBezTo>
                      <a:pt x="378619" y="1393031"/>
                      <a:pt x="379571" y="1391126"/>
                      <a:pt x="379571" y="1389221"/>
                    </a:cubicBezTo>
                    <a:cubicBezTo>
                      <a:pt x="379571" y="1388269"/>
                      <a:pt x="379571" y="1387316"/>
                      <a:pt x="379571" y="1386364"/>
                    </a:cubicBezTo>
                    <a:cubicBezTo>
                      <a:pt x="383381" y="1383506"/>
                      <a:pt x="386239" y="1379696"/>
                      <a:pt x="386239" y="1373981"/>
                    </a:cubicBezTo>
                    <a:cubicBezTo>
                      <a:pt x="386239" y="1366361"/>
                      <a:pt x="379571" y="1359694"/>
                      <a:pt x="371951" y="1359694"/>
                    </a:cubicBezTo>
                    <a:cubicBezTo>
                      <a:pt x="367189" y="1359694"/>
                      <a:pt x="363379" y="1361599"/>
                      <a:pt x="360521" y="1365409"/>
                    </a:cubicBezTo>
                    <a:cubicBezTo>
                      <a:pt x="358616" y="1364456"/>
                      <a:pt x="356711" y="1364456"/>
                      <a:pt x="354806" y="1364456"/>
                    </a:cubicBezTo>
                    <a:cubicBezTo>
                      <a:pt x="349091" y="1364456"/>
                      <a:pt x="343376" y="1366361"/>
                      <a:pt x="339566" y="1370171"/>
                    </a:cubicBezTo>
                    <a:cubicBezTo>
                      <a:pt x="337661" y="1367314"/>
                      <a:pt x="333851" y="1365409"/>
                      <a:pt x="330041" y="1365409"/>
                    </a:cubicBezTo>
                    <a:cubicBezTo>
                      <a:pt x="324326" y="1365409"/>
                      <a:pt x="320516" y="1369219"/>
                      <a:pt x="318611" y="1373981"/>
                    </a:cubicBezTo>
                    <a:cubicBezTo>
                      <a:pt x="316706" y="1374934"/>
                      <a:pt x="314801" y="1375886"/>
                      <a:pt x="313849" y="1377791"/>
                    </a:cubicBezTo>
                    <a:cubicBezTo>
                      <a:pt x="311944" y="1376839"/>
                      <a:pt x="310039" y="1376839"/>
                      <a:pt x="308134" y="1376839"/>
                    </a:cubicBezTo>
                    <a:cubicBezTo>
                      <a:pt x="301466" y="1376839"/>
                      <a:pt x="295751" y="1382554"/>
                      <a:pt x="295751" y="1389221"/>
                    </a:cubicBezTo>
                    <a:cubicBezTo>
                      <a:pt x="295751" y="1395889"/>
                      <a:pt x="301466" y="1401604"/>
                      <a:pt x="308134" y="1401604"/>
                    </a:cubicBezTo>
                    <a:cubicBezTo>
                      <a:pt x="314801" y="1401604"/>
                      <a:pt x="319564" y="1396841"/>
                      <a:pt x="320516" y="1390174"/>
                    </a:cubicBezTo>
                    <a:cubicBezTo>
                      <a:pt x="320516" y="1390174"/>
                      <a:pt x="320516" y="1390174"/>
                      <a:pt x="320516" y="1390174"/>
                    </a:cubicBezTo>
                    <a:cubicBezTo>
                      <a:pt x="322421" y="1390174"/>
                      <a:pt x="324326" y="1389221"/>
                      <a:pt x="325279" y="1388269"/>
                    </a:cubicBezTo>
                    <a:cubicBezTo>
                      <a:pt x="326231" y="1388269"/>
                      <a:pt x="328136" y="1389221"/>
                      <a:pt x="329089" y="1389221"/>
                    </a:cubicBezTo>
                    <a:cubicBezTo>
                      <a:pt x="329089" y="1389221"/>
                      <a:pt x="329089" y="1389221"/>
                      <a:pt x="329089" y="1390174"/>
                    </a:cubicBezTo>
                    <a:cubicBezTo>
                      <a:pt x="329089" y="1401604"/>
                      <a:pt x="336709" y="1411129"/>
                      <a:pt x="347186" y="1413986"/>
                    </a:cubicBezTo>
                    <a:cubicBezTo>
                      <a:pt x="347186" y="1414939"/>
                      <a:pt x="346234" y="1415891"/>
                      <a:pt x="346234" y="1417796"/>
                    </a:cubicBezTo>
                    <a:cubicBezTo>
                      <a:pt x="346234" y="1418749"/>
                      <a:pt x="346234" y="1419701"/>
                      <a:pt x="347186" y="1420654"/>
                    </a:cubicBezTo>
                    <a:cubicBezTo>
                      <a:pt x="345281" y="1424464"/>
                      <a:pt x="343376" y="1428274"/>
                      <a:pt x="343376" y="1433036"/>
                    </a:cubicBezTo>
                    <a:cubicBezTo>
                      <a:pt x="343376" y="1437799"/>
                      <a:pt x="344329" y="1442561"/>
                      <a:pt x="347186" y="1446371"/>
                    </a:cubicBezTo>
                    <a:cubicBezTo>
                      <a:pt x="339566" y="1447324"/>
                      <a:pt x="334804" y="1453991"/>
                      <a:pt x="334804" y="1461611"/>
                    </a:cubicBezTo>
                    <a:cubicBezTo>
                      <a:pt x="334804" y="1470184"/>
                      <a:pt x="341471" y="1476851"/>
                      <a:pt x="350044" y="1476851"/>
                    </a:cubicBezTo>
                    <a:cubicBezTo>
                      <a:pt x="353854" y="1476851"/>
                      <a:pt x="356711" y="1475899"/>
                      <a:pt x="359569" y="1473994"/>
                    </a:cubicBezTo>
                    <a:cubicBezTo>
                      <a:pt x="363379" y="1480661"/>
                      <a:pt x="370046" y="1484471"/>
                      <a:pt x="377666" y="1486376"/>
                    </a:cubicBezTo>
                    <a:cubicBezTo>
                      <a:pt x="379571" y="1490186"/>
                      <a:pt x="383381" y="1492091"/>
                      <a:pt x="388144" y="1492091"/>
                    </a:cubicBezTo>
                    <a:cubicBezTo>
                      <a:pt x="394811" y="1492091"/>
                      <a:pt x="400526" y="1486376"/>
                      <a:pt x="400526" y="1479709"/>
                    </a:cubicBezTo>
                    <a:cubicBezTo>
                      <a:pt x="400526" y="1478756"/>
                      <a:pt x="400526" y="1478756"/>
                      <a:pt x="400526" y="1478756"/>
                    </a:cubicBezTo>
                    <a:cubicBezTo>
                      <a:pt x="405289" y="1473994"/>
                      <a:pt x="408146" y="1468279"/>
                      <a:pt x="408146" y="1460659"/>
                    </a:cubicBezTo>
                    <a:cubicBezTo>
                      <a:pt x="408146" y="1451134"/>
                      <a:pt x="403384" y="1443514"/>
                      <a:pt x="396716" y="1438751"/>
                    </a:cubicBezTo>
                    <a:cubicBezTo>
                      <a:pt x="396716" y="1436846"/>
                      <a:pt x="397669" y="1435894"/>
                      <a:pt x="397669" y="1433989"/>
                    </a:cubicBezTo>
                    <a:cubicBezTo>
                      <a:pt x="397669" y="1431131"/>
                      <a:pt x="396716" y="1428274"/>
                      <a:pt x="395764" y="1425416"/>
                    </a:cubicBezTo>
                    <a:cubicBezTo>
                      <a:pt x="396716" y="1424464"/>
                      <a:pt x="396716" y="1422559"/>
                      <a:pt x="396716" y="1420654"/>
                    </a:cubicBezTo>
                    <a:cubicBezTo>
                      <a:pt x="396716" y="1420654"/>
                      <a:pt x="396716" y="1420654"/>
                      <a:pt x="396716" y="1420654"/>
                    </a:cubicBezTo>
                    <a:cubicBezTo>
                      <a:pt x="397669" y="1421606"/>
                      <a:pt x="398621" y="1422559"/>
                      <a:pt x="399574" y="1423511"/>
                    </a:cubicBezTo>
                    <a:cubicBezTo>
                      <a:pt x="397669" y="1425416"/>
                      <a:pt x="395764" y="1428274"/>
                      <a:pt x="395764" y="1431131"/>
                    </a:cubicBezTo>
                    <a:cubicBezTo>
                      <a:pt x="395764" y="1436846"/>
                      <a:pt x="400526" y="1441609"/>
                      <a:pt x="406241" y="1441609"/>
                    </a:cubicBezTo>
                    <a:cubicBezTo>
                      <a:pt x="411956" y="1441609"/>
                      <a:pt x="415766" y="1437799"/>
                      <a:pt x="416719" y="1432084"/>
                    </a:cubicBezTo>
                    <a:cubicBezTo>
                      <a:pt x="418624" y="1432084"/>
                      <a:pt x="420529" y="1433036"/>
                      <a:pt x="422434" y="1433036"/>
                    </a:cubicBezTo>
                    <a:cubicBezTo>
                      <a:pt x="421481" y="1434941"/>
                      <a:pt x="420529" y="1437799"/>
                      <a:pt x="420529" y="1440656"/>
                    </a:cubicBezTo>
                    <a:cubicBezTo>
                      <a:pt x="420529" y="1446371"/>
                      <a:pt x="423386" y="1451134"/>
                      <a:pt x="427196" y="1454944"/>
                    </a:cubicBezTo>
                    <a:cubicBezTo>
                      <a:pt x="421481" y="1457801"/>
                      <a:pt x="417671" y="1463516"/>
                      <a:pt x="417671" y="1471136"/>
                    </a:cubicBezTo>
                    <a:cubicBezTo>
                      <a:pt x="417671" y="1473994"/>
                      <a:pt x="418624" y="1476851"/>
                      <a:pt x="419576" y="1478756"/>
                    </a:cubicBezTo>
                    <a:cubicBezTo>
                      <a:pt x="413861" y="1478756"/>
                      <a:pt x="408146" y="1483519"/>
                      <a:pt x="408146" y="1490186"/>
                    </a:cubicBezTo>
                    <a:cubicBezTo>
                      <a:pt x="408146" y="1493044"/>
                      <a:pt x="410051" y="1496854"/>
                      <a:pt x="411956" y="1498759"/>
                    </a:cubicBezTo>
                    <a:cubicBezTo>
                      <a:pt x="411004" y="1499711"/>
                      <a:pt x="411004" y="1500664"/>
                      <a:pt x="411004" y="1502569"/>
                    </a:cubicBezTo>
                    <a:cubicBezTo>
                      <a:pt x="409099" y="1501616"/>
                      <a:pt x="407194" y="1500664"/>
                      <a:pt x="404336" y="1500664"/>
                    </a:cubicBezTo>
                    <a:cubicBezTo>
                      <a:pt x="398621" y="1500664"/>
                      <a:pt x="393859" y="1505426"/>
                      <a:pt x="393859" y="1511141"/>
                    </a:cubicBezTo>
                    <a:cubicBezTo>
                      <a:pt x="393859" y="1514951"/>
                      <a:pt x="395764" y="1517809"/>
                      <a:pt x="399574" y="1519714"/>
                    </a:cubicBezTo>
                    <a:cubicBezTo>
                      <a:pt x="392906" y="1521619"/>
                      <a:pt x="387191" y="1528286"/>
                      <a:pt x="387191" y="1535906"/>
                    </a:cubicBezTo>
                    <a:cubicBezTo>
                      <a:pt x="387191" y="1538764"/>
                      <a:pt x="388144" y="1541621"/>
                      <a:pt x="389096" y="1544479"/>
                    </a:cubicBezTo>
                    <a:cubicBezTo>
                      <a:pt x="387191" y="1544479"/>
                      <a:pt x="386239" y="1544479"/>
                      <a:pt x="384334" y="1545431"/>
                    </a:cubicBezTo>
                    <a:cubicBezTo>
                      <a:pt x="383381" y="1536859"/>
                      <a:pt x="375761" y="1530191"/>
                      <a:pt x="367189" y="1530191"/>
                    </a:cubicBezTo>
                    <a:cubicBezTo>
                      <a:pt x="357664" y="1530191"/>
                      <a:pt x="350044" y="1537811"/>
                      <a:pt x="350044" y="1547336"/>
                    </a:cubicBezTo>
                    <a:cubicBezTo>
                      <a:pt x="350044" y="1554956"/>
                      <a:pt x="354806" y="1560671"/>
                      <a:pt x="361474" y="1563529"/>
                    </a:cubicBezTo>
                    <a:cubicBezTo>
                      <a:pt x="360521" y="1565434"/>
                      <a:pt x="359569" y="1566386"/>
                      <a:pt x="359569" y="1568291"/>
                    </a:cubicBezTo>
                    <a:cubicBezTo>
                      <a:pt x="357664" y="1566386"/>
                      <a:pt x="355759" y="1565434"/>
                      <a:pt x="352901" y="1565434"/>
                    </a:cubicBezTo>
                    <a:cubicBezTo>
                      <a:pt x="348139" y="1565434"/>
                      <a:pt x="344329" y="1569244"/>
                      <a:pt x="344329" y="1574006"/>
                    </a:cubicBezTo>
                    <a:cubicBezTo>
                      <a:pt x="344329" y="1575911"/>
                      <a:pt x="345281" y="1577816"/>
                      <a:pt x="346234" y="1578769"/>
                    </a:cubicBezTo>
                    <a:cubicBezTo>
                      <a:pt x="341471" y="1582579"/>
                      <a:pt x="338614" y="1588294"/>
                      <a:pt x="338614" y="1594961"/>
                    </a:cubicBezTo>
                    <a:cubicBezTo>
                      <a:pt x="338614" y="1605439"/>
                      <a:pt x="347186" y="1614964"/>
                      <a:pt x="357664" y="1615916"/>
                    </a:cubicBezTo>
                    <a:cubicBezTo>
                      <a:pt x="358616" y="1617821"/>
                      <a:pt x="359569" y="1619726"/>
                      <a:pt x="361474" y="1620679"/>
                    </a:cubicBezTo>
                    <a:cubicBezTo>
                      <a:pt x="364331" y="1628299"/>
                      <a:pt x="369094" y="1634014"/>
                      <a:pt x="375761" y="1637824"/>
                    </a:cubicBezTo>
                    <a:cubicBezTo>
                      <a:pt x="375761" y="1638776"/>
                      <a:pt x="376714" y="1639729"/>
                      <a:pt x="376714" y="1640681"/>
                    </a:cubicBezTo>
                    <a:cubicBezTo>
                      <a:pt x="367189" y="1644491"/>
                      <a:pt x="358616" y="1653064"/>
                      <a:pt x="355759" y="1662589"/>
                    </a:cubicBezTo>
                    <a:cubicBezTo>
                      <a:pt x="353854" y="1660684"/>
                      <a:pt x="350996" y="1658779"/>
                      <a:pt x="347186" y="1657826"/>
                    </a:cubicBezTo>
                    <a:cubicBezTo>
                      <a:pt x="353854" y="1654016"/>
                      <a:pt x="358616" y="1646396"/>
                      <a:pt x="358616" y="1637824"/>
                    </a:cubicBezTo>
                    <a:cubicBezTo>
                      <a:pt x="358616" y="1627346"/>
                      <a:pt x="350996" y="1617821"/>
                      <a:pt x="341471" y="1614964"/>
                    </a:cubicBezTo>
                    <a:cubicBezTo>
                      <a:pt x="340519" y="1603534"/>
                      <a:pt x="333851" y="1594009"/>
                      <a:pt x="324326" y="1589246"/>
                    </a:cubicBezTo>
                    <a:cubicBezTo>
                      <a:pt x="323374" y="1586389"/>
                      <a:pt x="322421" y="1582579"/>
                      <a:pt x="321469" y="1579721"/>
                    </a:cubicBezTo>
                    <a:cubicBezTo>
                      <a:pt x="321469" y="1578769"/>
                      <a:pt x="322421" y="1577816"/>
                      <a:pt x="322421" y="1575911"/>
                    </a:cubicBezTo>
                    <a:cubicBezTo>
                      <a:pt x="322421" y="1569244"/>
                      <a:pt x="316706" y="1562576"/>
                      <a:pt x="309086" y="1562576"/>
                    </a:cubicBezTo>
                    <a:cubicBezTo>
                      <a:pt x="308134" y="1562576"/>
                      <a:pt x="307181" y="1562576"/>
                      <a:pt x="306229" y="1562576"/>
                    </a:cubicBezTo>
                    <a:cubicBezTo>
                      <a:pt x="306229" y="1561624"/>
                      <a:pt x="306229" y="1559719"/>
                      <a:pt x="306229" y="1558766"/>
                    </a:cubicBezTo>
                    <a:cubicBezTo>
                      <a:pt x="306229" y="1556861"/>
                      <a:pt x="306229" y="1554004"/>
                      <a:pt x="305276" y="1552099"/>
                    </a:cubicBezTo>
                    <a:cubicBezTo>
                      <a:pt x="306229" y="1551146"/>
                      <a:pt x="307181" y="1551146"/>
                      <a:pt x="308134" y="1550194"/>
                    </a:cubicBezTo>
                    <a:cubicBezTo>
                      <a:pt x="310039" y="1553051"/>
                      <a:pt x="312896" y="1554956"/>
                      <a:pt x="316706" y="1554956"/>
                    </a:cubicBezTo>
                    <a:cubicBezTo>
                      <a:pt x="316706" y="1554956"/>
                      <a:pt x="316706" y="1554956"/>
                      <a:pt x="317659" y="1554956"/>
                    </a:cubicBezTo>
                    <a:cubicBezTo>
                      <a:pt x="316706" y="1555909"/>
                      <a:pt x="316706" y="1557814"/>
                      <a:pt x="316706" y="1558766"/>
                    </a:cubicBezTo>
                    <a:cubicBezTo>
                      <a:pt x="316706" y="1564481"/>
                      <a:pt x="321469" y="1569244"/>
                      <a:pt x="327184" y="1569244"/>
                    </a:cubicBezTo>
                    <a:cubicBezTo>
                      <a:pt x="332899" y="1569244"/>
                      <a:pt x="337661" y="1564481"/>
                      <a:pt x="337661" y="1558766"/>
                    </a:cubicBezTo>
                    <a:cubicBezTo>
                      <a:pt x="337661" y="1553051"/>
                      <a:pt x="332899" y="1548289"/>
                      <a:pt x="327184" y="1548289"/>
                    </a:cubicBezTo>
                    <a:cubicBezTo>
                      <a:pt x="327184" y="1548289"/>
                      <a:pt x="327184" y="1548289"/>
                      <a:pt x="326231" y="1548289"/>
                    </a:cubicBezTo>
                    <a:cubicBezTo>
                      <a:pt x="326231" y="1547336"/>
                      <a:pt x="327184" y="1545431"/>
                      <a:pt x="327184" y="1544479"/>
                    </a:cubicBezTo>
                    <a:cubicBezTo>
                      <a:pt x="327184" y="1538764"/>
                      <a:pt x="322421" y="1534001"/>
                      <a:pt x="316706" y="1534001"/>
                    </a:cubicBezTo>
                    <a:cubicBezTo>
                      <a:pt x="315754" y="1534001"/>
                      <a:pt x="314801" y="1534001"/>
                      <a:pt x="313849" y="1534954"/>
                    </a:cubicBezTo>
                    <a:cubicBezTo>
                      <a:pt x="313849" y="1534001"/>
                      <a:pt x="313849" y="1533049"/>
                      <a:pt x="312896" y="1533049"/>
                    </a:cubicBezTo>
                    <a:cubicBezTo>
                      <a:pt x="326231" y="1530191"/>
                      <a:pt x="335756" y="1518761"/>
                      <a:pt x="335756" y="1505426"/>
                    </a:cubicBezTo>
                    <a:cubicBezTo>
                      <a:pt x="335756" y="1500664"/>
                      <a:pt x="334804" y="1495901"/>
                      <a:pt x="331946" y="1492091"/>
                    </a:cubicBezTo>
                    <a:cubicBezTo>
                      <a:pt x="331946" y="1491139"/>
                      <a:pt x="332899" y="1490186"/>
                      <a:pt x="332899" y="1488281"/>
                    </a:cubicBezTo>
                    <a:cubicBezTo>
                      <a:pt x="332899" y="1483519"/>
                      <a:pt x="329089" y="1479709"/>
                      <a:pt x="324326" y="1479709"/>
                    </a:cubicBezTo>
                    <a:cubicBezTo>
                      <a:pt x="323374" y="1479709"/>
                      <a:pt x="321469" y="1479709"/>
                      <a:pt x="320516" y="1480661"/>
                    </a:cubicBezTo>
                    <a:cubicBezTo>
                      <a:pt x="316706" y="1478756"/>
                      <a:pt x="312896" y="1477804"/>
                      <a:pt x="308134" y="1477804"/>
                    </a:cubicBezTo>
                    <a:cubicBezTo>
                      <a:pt x="297656" y="1477804"/>
                      <a:pt x="288131" y="1483519"/>
                      <a:pt x="283369" y="1492091"/>
                    </a:cubicBezTo>
                    <a:cubicBezTo>
                      <a:pt x="282416" y="1492091"/>
                      <a:pt x="280511" y="1491139"/>
                      <a:pt x="279559" y="1491139"/>
                    </a:cubicBezTo>
                    <a:cubicBezTo>
                      <a:pt x="272891" y="1491139"/>
                      <a:pt x="267176" y="1494949"/>
                      <a:pt x="265271" y="1500664"/>
                    </a:cubicBezTo>
                    <a:cubicBezTo>
                      <a:pt x="262414" y="1502569"/>
                      <a:pt x="260509" y="1505426"/>
                      <a:pt x="258604" y="1508284"/>
                    </a:cubicBezTo>
                    <a:cubicBezTo>
                      <a:pt x="255746" y="1507331"/>
                      <a:pt x="252889" y="1506379"/>
                      <a:pt x="250031" y="1506379"/>
                    </a:cubicBezTo>
                    <a:cubicBezTo>
                      <a:pt x="239554" y="1506379"/>
                      <a:pt x="231934" y="1514951"/>
                      <a:pt x="231934" y="1524476"/>
                    </a:cubicBezTo>
                    <a:cubicBezTo>
                      <a:pt x="231934" y="1532096"/>
                      <a:pt x="236696" y="1538764"/>
                      <a:pt x="243364" y="1541621"/>
                    </a:cubicBezTo>
                    <a:cubicBezTo>
                      <a:pt x="243364" y="1542574"/>
                      <a:pt x="242411" y="1542574"/>
                      <a:pt x="242411" y="1543526"/>
                    </a:cubicBezTo>
                    <a:cubicBezTo>
                      <a:pt x="241459" y="1543526"/>
                      <a:pt x="240506" y="1543526"/>
                      <a:pt x="239554" y="1543526"/>
                    </a:cubicBezTo>
                    <a:cubicBezTo>
                      <a:pt x="233839" y="1543526"/>
                      <a:pt x="229076" y="1545431"/>
                      <a:pt x="225266" y="1548289"/>
                    </a:cubicBezTo>
                    <a:cubicBezTo>
                      <a:pt x="220504" y="1545431"/>
                      <a:pt x="215741" y="1544479"/>
                      <a:pt x="210026" y="1544479"/>
                    </a:cubicBezTo>
                    <a:cubicBezTo>
                      <a:pt x="202406" y="1544479"/>
                      <a:pt x="194786" y="1547336"/>
                      <a:pt x="189071" y="1553051"/>
                    </a:cubicBezTo>
                    <a:cubicBezTo>
                      <a:pt x="185261" y="1547336"/>
                      <a:pt x="178594" y="1543526"/>
                      <a:pt x="170974" y="1543526"/>
                    </a:cubicBezTo>
                    <a:cubicBezTo>
                      <a:pt x="168116" y="1543526"/>
                      <a:pt x="165259" y="1544479"/>
                      <a:pt x="162401" y="1545431"/>
                    </a:cubicBezTo>
                    <a:cubicBezTo>
                      <a:pt x="161449" y="1541621"/>
                      <a:pt x="157639" y="1537811"/>
                      <a:pt x="152876" y="1537811"/>
                    </a:cubicBezTo>
                    <a:cubicBezTo>
                      <a:pt x="147161" y="1537811"/>
                      <a:pt x="143351" y="1542574"/>
                      <a:pt x="143351" y="1547336"/>
                    </a:cubicBezTo>
                    <a:cubicBezTo>
                      <a:pt x="143351" y="1552099"/>
                      <a:pt x="146209" y="1555909"/>
                      <a:pt x="150971" y="1556861"/>
                    </a:cubicBezTo>
                    <a:cubicBezTo>
                      <a:pt x="150019" y="1559719"/>
                      <a:pt x="149066" y="1562576"/>
                      <a:pt x="149066" y="1566386"/>
                    </a:cubicBezTo>
                    <a:cubicBezTo>
                      <a:pt x="149066" y="1572101"/>
                      <a:pt x="150971" y="1576864"/>
                      <a:pt x="153829" y="1580674"/>
                    </a:cubicBezTo>
                    <a:cubicBezTo>
                      <a:pt x="148114" y="1581626"/>
                      <a:pt x="143351" y="1586389"/>
                      <a:pt x="143351" y="1593056"/>
                    </a:cubicBezTo>
                    <a:cubicBezTo>
                      <a:pt x="143351" y="1599724"/>
                      <a:pt x="149066" y="1605439"/>
                      <a:pt x="155734" y="1605439"/>
                    </a:cubicBezTo>
                    <a:cubicBezTo>
                      <a:pt x="162401" y="1605439"/>
                      <a:pt x="168116" y="1599724"/>
                      <a:pt x="168116" y="1593056"/>
                    </a:cubicBezTo>
                    <a:cubicBezTo>
                      <a:pt x="168116" y="1592104"/>
                      <a:pt x="168116" y="1590199"/>
                      <a:pt x="167164" y="1589246"/>
                    </a:cubicBezTo>
                    <a:cubicBezTo>
                      <a:pt x="168116" y="1589246"/>
                      <a:pt x="170021" y="1589246"/>
                      <a:pt x="170974" y="1589246"/>
                    </a:cubicBezTo>
                    <a:cubicBezTo>
                      <a:pt x="174784" y="1589246"/>
                      <a:pt x="178594" y="1588294"/>
                      <a:pt x="182404" y="1586389"/>
                    </a:cubicBezTo>
                    <a:cubicBezTo>
                      <a:pt x="183356" y="1587341"/>
                      <a:pt x="183356" y="1588294"/>
                      <a:pt x="184309" y="1589246"/>
                    </a:cubicBezTo>
                    <a:cubicBezTo>
                      <a:pt x="183356" y="1592104"/>
                      <a:pt x="183356" y="1594961"/>
                      <a:pt x="183356" y="1597819"/>
                    </a:cubicBezTo>
                    <a:cubicBezTo>
                      <a:pt x="183356" y="1607344"/>
                      <a:pt x="188119" y="1615916"/>
                      <a:pt x="195739" y="1620679"/>
                    </a:cubicBezTo>
                    <a:cubicBezTo>
                      <a:pt x="195739" y="1620679"/>
                      <a:pt x="195739" y="1620679"/>
                      <a:pt x="195739" y="1620679"/>
                    </a:cubicBezTo>
                    <a:cubicBezTo>
                      <a:pt x="195739" y="1623536"/>
                      <a:pt x="198596" y="1626394"/>
                      <a:pt x="201454" y="1626394"/>
                    </a:cubicBezTo>
                    <a:cubicBezTo>
                      <a:pt x="203359" y="1626394"/>
                      <a:pt x="204311" y="1625441"/>
                      <a:pt x="206216" y="1624489"/>
                    </a:cubicBezTo>
                    <a:cubicBezTo>
                      <a:pt x="207169" y="1624489"/>
                      <a:pt x="209074" y="1624489"/>
                      <a:pt x="210026" y="1624489"/>
                    </a:cubicBezTo>
                    <a:cubicBezTo>
                      <a:pt x="223361" y="1624489"/>
                      <a:pt x="234791" y="1614011"/>
                      <a:pt x="236696" y="1600676"/>
                    </a:cubicBezTo>
                    <a:cubicBezTo>
                      <a:pt x="240506" y="1602581"/>
                      <a:pt x="244316" y="1604486"/>
                      <a:pt x="249079" y="1604486"/>
                    </a:cubicBezTo>
                    <a:cubicBezTo>
                      <a:pt x="248126" y="1607344"/>
                      <a:pt x="247174" y="1611154"/>
                      <a:pt x="247174" y="1614011"/>
                    </a:cubicBezTo>
                    <a:cubicBezTo>
                      <a:pt x="247174" y="1615916"/>
                      <a:pt x="247174" y="1617821"/>
                      <a:pt x="248126" y="1619726"/>
                    </a:cubicBezTo>
                    <a:cubicBezTo>
                      <a:pt x="248126" y="1619726"/>
                      <a:pt x="248126" y="1619726"/>
                      <a:pt x="247174" y="1619726"/>
                    </a:cubicBezTo>
                    <a:cubicBezTo>
                      <a:pt x="239554" y="1619726"/>
                      <a:pt x="233839" y="1625441"/>
                      <a:pt x="233839" y="1633061"/>
                    </a:cubicBezTo>
                    <a:cubicBezTo>
                      <a:pt x="233839" y="1639729"/>
                      <a:pt x="239554" y="1645444"/>
                      <a:pt x="246221" y="1646396"/>
                    </a:cubicBezTo>
                    <a:cubicBezTo>
                      <a:pt x="246221" y="1653064"/>
                      <a:pt x="251936" y="1657826"/>
                      <a:pt x="258604" y="1657826"/>
                    </a:cubicBezTo>
                    <a:cubicBezTo>
                      <a:pt x="265271" y="1657826"/>
                      <a:pt x="270986" y="1652111"/>
                      <a:pt x="270986" y="1645444"/>
                    </a:cubicBezTo>
                    <a:cubicBezTo>
                      <a:pt x="270986" y="1642586"/>
                      <a:pt x="270034" y="1640681"/>
                      <a:pt x="268129" y="1637824"/>
                    </a:cubicBezTo>
                    <a:cubicBezTo>
                      <a:pt x="269081" y="1637824"/>
                      <a:pt x="270034" y="1637824"/>
                      <a:pt x="270034" y="1637824"/>
                    </a:cubicBezTo>
                    <a:cubicBezTo>
                      <a:pt x="273844" y="1637824"/>
                      <a:pt x="277654" y="1636871"/>
                      <a:pt x="281464" y="1634966"/>
                    </a:cubicBezTo>
                    <a:cubicBezTo>
                      <a:pt x="284321" y="1638776"/>
                      <a:pt x="288131" y="1641634"/>
                      <a:pt x="291941" y="1644491"/>
                    </a:cubicBezTo>
                    <a:cubicBezTo>
                      <a:pt x="290989" y="1646396"/>
                      <a:pt x="290036" y="1648301"/>
                      <a:pt x="290036" y="1651159"/>
                    </a:cubicBezTo>
                    <a:cubicBezTo>
                      <a:pt x="290036" y="1658779"/>
                      <a:pt x="295751" y="1664494"/>
                      <a:pt x="303371" y="1664494"/>
                    </a:cubicBezTo>
                    <a:cubicBezTo>
                      <a:pt x="307181" y="1664494"/>
                      <a:pt x="310991" y="1662589"/>
                      <a:pt x="312896" y="1660684"/>
                    </a:cubicBezTo>
                    <a:cubicBezTo>
                      <a:pt x="312896" y="1661636"/>
                      <a:pt x="311944" y="1663541"/>
                      <a:pt x="311944" y="1664494"/>
                    </a:cubicBezTo>
                    <a:cubicBezTo>
                      <a:pt x="311944" y="1671161"/>
                      <a:pt x="317659" y="1676876"/>
                      <a:pt x="324326" y="1676876"/>
                    </a:cubicBezTo>
                    <a:cubicBezTo>
                      <a:pt x="326231" y="1676876"/>
                      <a:pt x="328136" y="1675924"/>
                      <a:pt x="330041" y="1675924"/>
                    </a:cubicBezTo>
                    <a:cubicBezTo>
                      <a:pt x="331946" y="1680686"/>
                      <a:pt x="336709" y="1683544"/>
                      <a:pt x="342424" y="1683544"/>
                    </a:cubicBezTo>
                    <a:cubicBezTo>
                      <a:pt x="346234" y="1683544"/>
                      <a:pt x="349091" y="1681639"/>
                      <a:pt x="351949" y="1679734"/>
                    </a:cubicBezTo>
                    <a:cubicBezTo>
                      <a:pt x="353854" y="1685449"/>
                      <a:pt x="356711" y="1691164"/>
                      <a:pt x="360521" y="1694974"/>
                    </a:cubicBezTo>
                    <a:cubicBezTo>
                      <a:pt x="359569" y="1694974"/>
                      <a:pt x="359569" y="1694974"/>
                      <a:pt x="358616" y="1694974"/>
                    </a:cubicBezTo>
                    <a:cubicBezTo>
                      <a:pt x="352901" y="1694974"/>
                      <a:pt x="348139" y="1699736"/>
                      <a:pt x="348139" y="1705451"/>
                    </a:cubicBezTo>
                    <a:cubicBezTo>
                      <a:pt x="348139" y="1710214"/>
                      <a:pt x="350996" y="1713071"/>
                      <a:pt x="354806" y="1714976"/>
                    </a:cubicBezTo>
                    <a:cubicBezTo>
                      <a:pt x="349091" y="1716881"/>
                      <a:pt x="345281" y="1722596"/>
                      <a:pt x="345281" y="1729264"/>
                    </a:cubicBezTo>
                    <a:cubicBezTo>
                      <a:pt x="345281" y="1737836"/>
                      <a:pt x="351949" y="1744504"/>
                      <a:pt x="360521" y="1744504"/>
                    </a:cubicBezTo>
                    <a:cubicBezTo>
                      <a:pt x="369094" y="1744504"/>
                      <a:pt x="375761" y="1737836"/>
                      <a:pt x="375761" y="1729264"/>
                    </a:cubicBezTo>
                    <a:cubicBezTo>
                      <a:pt x="375761" y="1721644"/>
                      <a:pt x="370046" y="1715929"/>
                      <a:pt x="363379" y="1714024"/>
                    </a:cubicBezTo>
                    <a:cubicBezTo>
                      <a:pt x="366236" y="1712119"/>
                      <a:pt x="368141" y="1709261"/>
                      <a:pt x="368141" y="1705451"/>
                    </a:cubicBezTo>
                    <a:cubicBezTo>
                      <a:pt x="368141" y="1704499"/>
                      <a:pt x="368141" y="1702594"/>
                      <a:pt x="367189" y="1701641"/>
                    </a:cubicBezTo>
                    <a:cubicBezTo>
                      <a:pt x="369094" y="1702594"/>
                      <a:pt x="371951" y="1704499"/>
                      <a:pt x="374809" y="1704499"/>
                    </a:cubicBezTo>
                    <a:cubicBezTo>
                      <a:pt x="376714" y="1706404"/>
                      <a:pt x="378619" y="1707356"/>
                      <a:pt x="381476" y="1707356"/>
                    </a:cubicBezTo>
                    <a:cubicBezTo>
                      <a:pt x="382429" y="1707356"/>
                      <a:pt x="384334" y="1707356"/>
                      <a:pt x="385286" y="1706404"/>
                    </a:cubicBezTo>
                    <a:cubicBezTo>
                      <a:pt x="385286" y="1706404"/>
                      <a:pt x="385286" y="1706404"/>
                      <a:pt x="386239" y="1706404"/>
                    </a:cubicBezTo>
                    <a:cubicBezTo>
                      <a:pt x="399574" y="1706404"/>
                      <a:pt x="411004" y="1698784"/>
                      <a:pt x="416719" y="1688306"/>
                    </a:cubicBezTo>
                    <a:cubicBezTo>
                      <a:pt x="419576" y="1687354"/>
                      <a:pt x="421481" y="1685449"/>
                      <a:pt x="421481" y="1681639"/>
                    </a:cubicBezTo>
                    <a:cubicBezTo>
                      <a:pt x="421481" y="1680686"/>
                      <a:pt x="421481" y="1679734"/>
                      <a:pt x="420529" y="1678781"/>
                    </a:cubicBezTo>
                    <a:cubicBezTo>
                      <a:pt x="420529" y="1677829"/>
                      <a:pt x="420529" y="1676876"/>
                      <a:pt x="420529" y="1675924"/>
                    </a:cubicBezTo>
                    <a:cubicBezTo>
                      <a:pt x="424339" y="1677829"/>
                      <a:pt x="429101" y="1678781"/>
                      <a:pt x="433864" y="1679734"/>
                    </a:cubicBezTo>
                    <a:cubicBezTo>
                      <a:pt x="434816" y="1681639"/>
                      <a:pt x="435769" y="1684496"/>
                      <a:pt x="436721" y="1686401"/>
                    </a:cubicBezTo>
                    <a:cubicBezTo>
                      <a:pt x="427196" y="1688306"/>
                      <a:pt x="419576" y="1694021"/>
                      <a:pt x="415766" y="1702594"/>
                    </a:cubicBezTo>
                    <a:cubicBezTo>
                      <a:pt x="415766" y="1702594"/>
                      <a:pt x="414814" y="1702594"/>
                      <a:pt x="414814" y="1702594"/>
                    </a:cubicBezTo>
                    <a:cubicBezTo>
                      <a:pt x="411956" y="1702594"/>
                      <a:pt x="409099" y="1705451"/>
                      <a:pt x="409099" y="1708309"/>
                    </a:cubicBezTo>
                    <a:cubicBezTo>
                      <a:pt x="409099" y="1709261"/>
                      <a:pt x="409099" y="1710214"/>
                      <a:pt x="409099" y="1710214"/>
                    </a:cubicBezTo>
                    <a:cubicBezTo>
                      <a:pt x="408146" y="1710214"/>
                      <a:pt x="408146" y="1711166"/>
                      <a:pt x="407194" y="1711166"/>
                    </a:cubicBezTo>
                    <a:cubicBezTo>
                      <a:pt x="406241" y="1707356"/>
                      <a:pt x="403384" y="1705451"/>
                      <a:pt x="399574" y="1705451"/>
                    </a:cubicBezTo>
                    <a:cubicBezTo>
                      <a:pt x="394811" y="1705451"/>
                      <a:pt x="391954" y="1709261"/>
                      <a:pt x="391954" y="1713071"/>
                    </a:cubicBezTo>
                    <a:cubicBezTo>
                      <a:pt x="391954" y="1717834"/>
                      <a:pt x="395764" y="1720691"/>
                      <a:pt x="399574" y="1720691"/>
                    </a:cubicBezTo>
                    <a:cubicBezTo>
                      <a:pt x="399574" y="1720691"/>
                      <a:pt x="400526" y="1720691"/>
                      <a:pt x="400526" y="1720691"/>
                    </a:cubicBezTo>
                    <a:cubicBezTo>
                      <a:pt x="400526" y="1721644"/>
                      <a:pt x="400526" y="1723549"/>
                      <a:pt x="400526" y="1724501"/>
                    </a:cubicBezTo>
                    <a:cubicBezTo>
                      <a:pt x="400526" y="1726406"/>
                      <a:pt x="400526" y="1728311"/>
                      <a:pt x="401479" y="1729264"/>
                    </a:cubicBezTo>
                    <a:cubicBezTo>
                      <a:pt x="396716" y="1732121"/>
                      <a:pt x="392906" y="1737836"/>
                      <a:pt x="392906" y="1743551"/>
                    </a:cubicBezTo>
                    <a:cubicBezTo>
                      <a:pt x="392906" y="1746409"/>
                      <a:pt x="393859" y="1749266"/>
                      <a:pt x="394811" y="1752124"/>
                    </a:cubicBezTo>
                    <a:cubicBezTo>
                      <a:pt x="390049" y="1753076"/>
                      <a:pt x="385286" y="1754029"/>
                      <a:pt x="380524" y="1756886"/>
                    </a:cubicBezTo>
                    <a:cubicBezTo>
                      <a:pt x="376714" y="1754029"/>
                      <a:pt x="371951" y="1751171"/>
                      <a:pt x="367189" y="1751171"/>
                    </a:cubicBezTo>
                    <a:cubicBezTo>
                      <a:pt x="357664" y="1751171"/>
                      <a:pt x="350044" y="1757839"/>
                      <a:pt x="348139" y="1766411"/>
                    </a:cubicBezTo>
                    <a:cubicBezTo>
                      <a:pt x="348139" y="1766411"/>
                      <a:pt x="347186" y="1767364"/>
                      <a:pt x="347186" y="1767364"/>
                    </a:cubicBezTo>
                    <a:cubicBezTo>
                      <a:pt x="348139" y="1765459"/>
                      <a:pt x="348139" y="1763554"/>
                      <a:pt x="348139" y="1761649"/>
                    </a:cubicBezTo>
                    <a:cubicBezTo>
                      <a:pt x="348139" y="1754029"/>
                      <a:pt x="341471" y="1747361"/>
                      <a:pt x="333851" y="1747361"/>
                    </a:cubicBezTo>
                    <a:cubicBezTo>
                      <a:pt x="330041" y="1747361"/>
                      <a:pt x="327184" y="1749266"/>
                      <a:pt x="324326" y="1751171"/>
                    </a:cubicBezTo>
                    <a:cubicBezTo>
                      <a:pt x="318611" y="1742599"/>
                      <a:pt x="309086" y="1736884"/>
                      <a:pt x="298609" y="1736884"/>
                    </a:cubicBezTo>
                    <a:cubicBezTo>
                      <a:pt x="282416" y="1736884"/>
                      <a:pt x="269081" y="1750219"/>
                      <a:pt x="268129" y="1766411"/>
                    </a:cubicBezTo>
                    <a:cubicBezTo>
                      <a:pt x="266224" y="1766411"/>
                      <a:pt x="264319" y="1767364"/>
                      <a:pt x="263366" y="1767364"/>
                    </a:cubicBezTo>
                    <a:cubicBezTo>
                      <a:pt x="264319" y="1764506"/>
                      <a:pt x="265271" y="1761649"/>
                      <a:pt x="265271" y="1758791"/>
                    </a:cubicBezTo>
                    <a:cubicBezTo>
                      <a:pt x="265271" y="1744504"/>
                      <a:pt x="252889" y="1732121"/>
                      <a:pt x="238601" y="1732121"/>
                    </a:cubicBezTo>
                    <a:cubicBezTo>
                      <a:pt x="224314" y="1732121"/>
                      <a:pt x="211931" y="1744504"/>
                      <a:pt x="211931" y="1758791"/>
                    </a:cubicBezTo>
                    <a:cubicBezTo>
                      <a:pt x="211931" y="1760696"/>
                      <a:pt x="211931" y="1762601"/>
                      <a:pt x="212884" y="1764506"/>
                    </a:cubicBezTo>
                    <a:cubicBezTo>
                      <a:pt x="212884" y="1764506"/>
                      <a:pt x="212884" y="1765459"/>
                      <a:pt x="212884" y="1765459"/>
                    </a:cubicBezTo>
                    <a:cubicBezTo>
                      <a:pt x="212884" y="1768316"/>
                      <a:pt x="213836" y="1771174"/>
                      <a:pt x="214789" y="1773079"/>
                    </a:cubicBezTo>
                    <a:cubicBezTo>
                      <a:pt x="210026" y="1774031"/>
                      <a:pt x="207169" y="1777841"/>
                      <a:pt x="207169" y="1781651"/>
                    </a:cubicBezTo>
                    <a:cubicBezTo>
                      <a:pt x="207169" y="1782604"/>
                      <a:pt x="207169" y="1783556"/>
                      <a:pt x="208121" y="1784509"/>
                    </a:cubicBezTo>
                    <a:cubicBezTo>
                      <a:pt x="201454" y="1791176"/>
                      <a:pt x="196691" y="1799749"/>
                      <a:pt x="195739" y="1810226"/>
                    </a:cubicBezTo>
                    <a:cubicBezTo>
                      <a:pt x="194786" y="1830229"/>
                      <a:pt x="210026" y="1846421"/>
                      <a:pt x="230029" y="1847374"/>
                    </a:cubicBezTo>
                    <a:cubicBezTo>
                      <a:pt x="242411" y="1848326"/>
                      <a:pt x="253841" y="1841659"/>
                      <a:pt x="260509" y="1832134"/>
                    </a:cubicBezTo>
                    <a:cubicBezTo>
                      <a:pt x="260509" y="1833086"/>
                      <a:pt x="260509" y="1834039"/>
                      <a:pt x="260509" y="1834991"/>
                    </a:cubicBezTo>
                    <a:cubicBezTo>
                      <a:pt x="260509" y="1836896"/>
                      <a:pt x="260509" y="1837849"/>
                      <a:pt x="261461" y="1839754"/>
                    </a:cubicBezTo>
                    <a:cubicBezTo>
                      <a:pt x="259556" y="1840706"/>
                      <a:pt x="257651" y="1842611"/>
                      <a:pt x="257651" y="1844516"/>
                    </a:cubicBezTo>
                    <a:cubicBezTo>
                      <a:pt x="257651" y="1847374"/>
                      <a:pt x="260509" y="1850231"/>
                      <a:pt x="263366" y="1850231"/>
                    </a:cubicBezTo>
                    <a:cubicBezTo>
                      <a:pt x="265271" y="1850231"/>
                      <a:pt x="266224" y="1849279"/>
                      <a:pt x="267176" y="1848326"/>
                    </a:cubicBezTo>
                    <a:cubicBezTo>
                      <a:pt x="268129" y="1849279"/>
                      <a:pt x="270034" y="1850231"/>
                      <a:pt x="270986" y="1850231"/>
                    </a:cubicBezTo>
                    <a:cubicBezTo>
                      <a:pt x="272891" y="1853089"/>
                      <a:pt x="275749" y="1855946"/>
                      <a:pt x="279559" y="1855946"/>
                    </a:cubicBezTo>
                    <a:cubicBezTo>
                      <a:pt x="283369" y="1855946"/>
                      <a:pt x="286226" y="1854041"/>
                      <a:pt x="288131" y="1850231"/>
                    </a:cubicBezTo>
                    <a:cubicBezTo>
                      <a:pt x="291941" y="1852136"/>
                      <a:pt x="295751" y="1854041"/>
                      <a:pt x="300514" y="1854041"/>
                    </a:cubicBezTo>
                    <a:cubicBezTo>
                      <a:pt x="304324" y="1854041"/>
                      <a:pt x="307181" y="1853089"/>
                      <a:pt x="310039" y="1852136"/>
                    </a:cubicBezTo>
                    <a:cubicBezTo>
                      <a:pt x="319564" y="1851184"/>
                      <a:pt x="327184" y="1843564"/>
                      <a:pt x="329089" y="1834039"/>
                    </a:cubicBezTo>
                    <a:cubicBezTo>
                      <a:pt x="330994" y="1832134"/>
                      <a:pt x="332899" y="1830229"/>
                      <a:pt x="334804" y="1828324"/>
                    </a:cubicBezTo>
                    <a:cubicBezTo>
                      <a:pt x="335756" y="1828324"/>
                      <a:pt x="336709" y="1828324"/>
                      <a:pt x="337661" y="1828324"/>
                    </a:cubicBezTo>
                    <a:cubicBezTo>
                      <a:pt x="345281" y="1828324"/>
                      <a:pt x="351949" y="1824514"/>
                      <a:pt x="356711" y="1817846"/>
                    </a:cubicBezTo>
                    <a:cubicBezTo>
                      <a:pt x="360521" y="1818799"/>
                      <a:pt x="364331" y="1819751"/>
                      <a:pt x="368141" y="1819751"/>
                    </a:cubicBezTo>
                    <a:cubicBezTo>
                      <a:pt x="371951" y="1819751"/>
                      <a:pt x="376714" y="1818799"/>
                      <a:pt x="380524" y="1817846"/>
                    </a:cubicBezTo>
                    <a:cubicBezTo>
                      <a:pt x="386239" y="1821656"/>
                      <a:pt x="392906" y="1823561"/>
                      <a:pt x="400526" y="1823561"/>
                    </a:cubicBezTo>
                    <a:cubicBezTo>
                      <a:pt x="421481" y="1823561"/>
                      <a:pt x="437674" y="1806416"/>
                      <a:pt x="437674" y="1786414"/>
                    </a:cubicBezTo>
                    <a:cubicBezTo>
                      <a:pt x="437674" y="1786414"/>
                      <a:pt x="437674" y="1786414"/>
                      <a:pt x="437674" y="1786414"/>
                    </a:cubicBezTo>
                    <a:cubicBezTo>
                      <a:pt x="438626" y="1786414"/>
                      <a:pt x="440531" y="1786414"/>
                      <a:pt x="441484" y="1786414"/>
                    </a:cubicBezTo>
                    <a:cubicBezTo>
                      <a:pt x="446246" y="1786414"/>
                      <a:pt x="451009" y="1785461"/>
                      <a:pt x="454819" y="1782604"/>
                    </a:cubicBezTo>
                    <a:cubicBezTo>
                      <a:pt x="456724" y="1783556"/>
                      <a:pt x="459581" y="1784509"/>
                      <a:pt x="461486" y="1784509"/>
                    </a:cubicBezTo>
                    <a:cubicBezTo>
                      <a:pt x="469106" y="1784509"/>
                      <a:pt x="475774" y="1777841"/>
                      <a:pt x="475774" y="1770221"/>
                    </a:cubicBezTo>
                    <a:cubicBezTo>
                      <a:pt x="475774" y="1767364"/>
                      <a:pt x="474821" y="1764506"/>
                      <a:pt x="472916" y="1762601"/>
                    </a:cubicBezTo>
                    <a:cubicBezTo>
                      <a:pt x="478631" y="1760696"/>
                      <a:pt x="484346" y="1757839"/>
                      <a:pt x="488156" y="1753076"/>
                    </a:cubicBezTo>
                    <a:cubicBezTo>
                      <a:pt x="490061" y="1752124"/>
                      <a:pt x="491966" y="1751171"/>
                      <a:pt x="493871" y="1750219"/>
                    </a:cubicBezTo>
                    <a:cubicBezTo>
                      <a:pt x="493871" y="1750219"/>
                      <a:pt x="493871" y="1750219"/>
                      <a:pt x="493871" y="1751171"/>
                    </a:cubicBezTo>
                    <a:cubicBezTo>
                      <a:pt x="493871" y="1768316"/>
                      <a:pt x="508159" y="1782604"/>
                      <a:pt x="525304" y="1782604"/>
                    </a:cubicBezTo>
                    <a:cubicBezTo>
                      <a:pt x="528161" y="1782604"/>
                      <a:pt x="531019" y="1781651"/>
                      <a:pt x="533876" y="1780699"/>
                    </a:cubicBezTo>
                    <a:cubicBezTo>
                      <a:pt x="538639" y="1783556"/>
                      <a:pt x="543401" y="1785461"/>
                      <a:pt x="550069" y="1785461"/>
                    </a:cubicBezTo>
                    <a:cubicBezTo>
                      <a:pt x="556736" y="1785461"/>
                      <a:pt x="562451" y="1783556"/>
                      <a:pt x="567214" y="1779746"/>
                    </a:cubicBezTo>
                    <a:cubicBezTo>
                      <a:pt x="570071" y="1780699"/>
                      <a:pt x="572929" y="1780699"/>
                      <a:pt x="575786" y="1780699"/>
                    </a:cubicBezTo>
                    <a:cubicBezTo>
                      <a:pt x="586264" y="1780699"/>
                      <a:pt x="595789" y="1775936"/>
                      <a:pt x="601504" y="1769269"/>
                    </a:cubicBezTo>
                    <a:cubicBezTo>
                      <a:pt x="602456" y="1769269"/>
                      <a:pt x="603409" y="1769269"/>
                      <a:pt x="604361" y="1769269"/>
                    </a:cubicBezTo>
                    <a:cubicBezTo>
                      <a:pt x="608171" y="1769269"/>
                      <a:pt x="611981" y="1768316"/>
                      <a:pt x="615791" y="1767364"/>
                    </a:cubicBezTo>
                    <a:cubicBezTo>
                      <a:pt x="621506" y="1780699"/>
                      <a:pt x="635794" y="1791176"/>
                      <a:pt x="651034" y="1791176"/>
                    </a:cubicBezTo>
                    <a:cubicBezTo>
                      <a:pt x="652939" y="1791176"/>
                      <a:pt x="653891" y="1791176"/>
                      <a:pt x="655796" y="1791176"/>
                    </a:cubicBezTo>
                    <a:cubicBezTo>
                      <a:pt x="673894" y="1794034"/>
                      <a:pt x="691039" y="1797844"/>
                      <a:pt x="705326" y="1800701"/>
                    </a:cubicBezTo>
                    <a:cubicBezTo>
                      <a:pt x="758666" y="1812131"/>
                      <a:pt x="911066" y="1835944"/>
                      <a:pt x="1004411" y="1796891"/>
                    </a:cubicBezTo>
                    <a:cubicBezTo>
                      <a:pt x="1106329" y="1754029"/>
                      <a:pt x="1104424" y="1693069"/>
                      <a:pt x="1087279" y="1637824"/>
                    </a:cubicBezTo>
                    <a:cubicBezTo>
                      <a:pt x="1072039" y="1586389"/>
                      <a:pt x="1057751" y="1581626"/>
                      <a:pt x="1076801" y="1550194"/>
                    </a:cubicBezTo>
                    <a:cubicBezTo>
                      <a:pt x="1088231" y="1533049"/>
                      <a:pt x="1138714" y="1535906"/>
                      <a:pt x="1153001" y="1512094"/>
                    </a:cubicBezTo>
                    <a:cubicBezTo>
                      <a:pt x="1167289" y="1488281"/>
                      <a:pt x="1159669" y="1456849"/>
                      <a:pt x="1149191" y="1437799"/>
                    </a:cubicBezTo>
                    <a:cubicBezTo>
                      <a:pt x="1138714" y="1418749"/>
                      <a:pt x="1079659" y="1413986"/>
                      <a:pt x="1078706" y="1408271"/>
                    </a:cubicBezTo>
                    <a:cubicBezTo>
                      <a:pt x="1077754" y="1402556"/>
                      <a:pt x="1132999" y="1377791"/>
                      <a:pt x="1161574" y="1366361"/>
                    </a:cubicBezTo>
                    <a:cubicBezTo>
                      <a:pt x="1198721" y="1351121"/>
                      <a:pt x="1194911" y="1305401"/>
                      <a:pt x="1186339" y="1283494"/>
                    </a:cubicBezTo>
                    <a:cubicBezTo>
                      <a:pt x="1177766" y="1261586"/>
                      <a:pt x="1153954" y="1255871"/>
                      <a:pt x="1138714" y="1235869"/>
                    </a:cubicBezTo>
                    <a:cubicBezTo>
                      <a:pt x="1123474" y="1215866"/>
                      <a:pt x="1137761" y="1171099"/>
                      <a:pt x="1159669" y="1165384"/>
                    </a:cubicBezTo>
                    <a:cubicBezTo>
                      <a:pt x="1181576" y="1159669"/>
                      <a:pt x="1219676" y="1142524"/>
                      <a:pt x="1240631" y="1103471"/>
                    </a:cubicBezTo>
                    <a:cubicBezTo>
                      <a:pt x="1254919" y="1067276"/>
                      <a:pt x="1213961" y="1007269"/>
                      <a:pt x="1172051" y="974884"/>
                    </a:cubicBezTo>
                    <a:close/>
                    <a:moveTo>
                      <a:pt x="584359" y="250984"/>
                    </a:moveTo>
                    <a:cubicBezTo>
                      <a:pt x="583406" y="251936"/>
                      <a:pt x="582454" y="251936"/>
                      <a:pt x="581501" y="252889"/>
                    </a:cubicBezTo>
                    <a:cubicBezTo>
                      <a:pt x="578644" y="250984"/>
                      <a:pt x="575786" y="250031"/>
                      <a:pt x="572929" y="250031"/>
                    </a:cubicBezTo>
                    <a:cubicBezTo>
                      <a:pt x="572929" y="250031"/>
                      <a:pt x="572929" y="250031"/>
                      <a:pt x="571976" y="250031"/>
                    </a:cubicBezTo>
                    <a:cubicBezTo>
                      <a:pt x="571024" y="250031"/>
                      <a:pt x="571024" y="249079"/>
                      <a:pt x="570071" y="249079"/>
                    </a:cubicBezTo>
                    <a:cubicBezTo>
                      <a:pt x="570071" y="248126"/>
                      <a:pt x="570071" y="247174"/>
                      <a:pt x="570071" y="246221"/>
                    </a:cubicBezTo>
                    <a:cubicBezTo>
                      <a:pt x="570071" y="245269"/>
                      <a:pt x="570071" y="244316"/>
                      <a:pt x="570071" y="243364"/>
                    </a:cubicBezTo>
                    <a:cubicBezTo>
                      <a:pt x="575786" y="241459"/>
                      <a:pt x="580549" y="238601"/>
                      <a:pt x="585311" y="234791"/>
                    </a:cubicBezTo>
                    <a:cubicBezTo>
                      <a:pt x="587216" y="238601"/>
                      <a:pt x="591026" y="242411"/>
                      <a:pt x="595789" y="244316"/>
                    </a:cubicBezTo>
                    <a:cubicBezTo>
                      <a:pt x="590074" y="244316"/>
                      <a:pt x="586264" y="247174"/>
                      <a:pt x="584359" y="250984"/>
                    </a:cubicBezTo>
                    <a:close/>
                    <a:moveTo>
                      <a:pt x="596741" y="201454"/>
                    </a:moveTo>
                    <a:cubicBezTo>
                      <a:pt x="596741" y="200501"/>
                      <a:pt x="596741" y="199549"/>
                      <a:pt x="596741" y="198596"/>
                    </a:cubicBezTo>
                    <a:cubicBezTo>
                      <a:pt x="597694" y="198596"/>
                      <a:pt x="598646" y="199549"/>
                      <a:pt x="598646" y="199549"/>
                    </a:cubicBezTo>
                    <a:cubicBezTo>
                      <a:pt x="597694" y="200501"/>
                      <a:pt x="597694" y="200501"/>
                      <a:pt x="596741" y="201454"/>
                    </a:cubicBezTo>
                    <a:close/>
                    <a:moveTo>
                      <a:pt x="606266" y="250031"/>
                    </a:moveTo>
                    <a:cubicBezTo>
                      <a:pt x="605314" y="248126"/>
                      <a:pt x="603409" y="247174"/>
                      <a:pt x="602456" y="245269"/>
                    </a:cubicBezTo>
                    <a:cubicBezTo>
                      <a:pt x="603409" y="245269"/>
                      <a:pt x="604361" y="245269"/>
                      <a:pt x="605314" y="245269"/>
                    </a:cubicBezTo>
                    <a:cubicBezTo>
                      <a:pt x="606266" y="245269"/>
                      <a:pt x="608171" y="245269"/>
                      <a:pt x="609124" y="245269"/>
                    </a:cubicBezTo>
                    <a:cubicBezTo>
                      <a:pt x="607219" y="247174"/>
                      <a:pt x="607219" y="248126"/>
                      <a:pt x="606266" y="250031"/>
                    </a:cubicBezTo>
                    <a:close/>
                    <a:moveTo>
                      <a:pt x="557689" y="407194"/>
                    </a:moveTo>
                    <a:cubicBezTo>
                      <a:pt x="556736" y="407194"/>
                      <a:pt x="556736" y="407194"/>
                      <a:pt x="555784" y="407194"/>
                    </a:cubicBezTo>
                    <a:cubicBezTo>
                      <a:pt x="555784" y="406241"/>
                      <a:pt x="555784" y="406241"/>
                      <a:pt x="555784" y="405289"/>
                    </a:cubicBezTo>
                    <a:cubicBezTo>
                      <a:pt x="555784" y="403384"/>
                      <a:pt x="555784" y="402431"/>
                      <a:pt x="554831" y="400526"/>
                    </a:cubicBezTo>
                    <a:cubicBezTo>
                      <a:pt x="555784" y="403384"/>
                      <a:pt x="557689" y="405289"/>
                      <a:pt x="559594" y="407194"/>
                    </a:cubicBezTo>
                    <a:cubicBezTo>
                      <a:pt x="560546" y="407194"/>
                      <a:pt x="559594" y="407194"/>
                      <a:pt x="557689" y="407194"/>
                    </a:cubicBezTo>
                    <a:close/>
                    <a:moveTo>
                      <a:pt x="637699" y="305276"/>
                    </a:moveTo>
                    <a:cubicBezTo>
                      <a:pt x="638651" y="307181"/>
                      <a:pt x="640556" y="308134"/>
                      <a:pt x="641509" y="309086"/>
                    </a:cubicBezTo>
                    <a:cubicBezTo>
                      <a:pt x="640556" y="309086"/>
                      <a:pt x="639604" y="310039"/>
                      <a:pt x="638651" y="310039"/>
                    </a:cubicBezTo>
                    <a:cubicBezTo>
                      <a:pt x="637699" y="308134"/>
                      <a:pt x="637699" y="307181"/>
                      <a:pt x="636746" y="306229"/>
                    </a:cubicBezTo>
                    <a:cubicBezTo>
                      <a:pt x="636746" y="305276"/>
                      <a:pt x="637699" y="305276"/>
                      <a:pt x="637699" y="305276"/>
                    </a:cubicBezTo>
                    <a:close/>
                    <a:moveTo>
                      <a:pt x="591979" y="417671"/>
                    </a:moveTo>
                    <a:cubicBezTo>
                      <a:pt x="598646" y="416719"/>
                      <a:pt x="604361" y="413861"/>
                      <a:pt x="609124" y="409099"/>
                    </a:cubicBezTo>
                    <a:cubicBezTo>
                      <a:pt x="607219" y="411956"/>
                      <a:pt x="606266" y="415766"/>
                      <a:pt x="606266" y="418624"/>
                    </a:cubicBezTo>
                    <a:cubicBezTo>
                      <a:pt x="606266" y="418624"/>
                      <a:pt x="606266" y="418624"/>
                      <a:pt x="606266" y="418624"/>
                    </a:cubicBezTo>
                    <a:cubicBezTo>
                      <a:pt x="603409" y="419576"/>
                      <a:pt x="600551" y="422434"/>
                      <a:pt x="598646" y="426244"/>
                    </a:cubicBezTo>
                    <a:cubicBezTo>
                      <a:pt x="596741" y="423386"/>
                      <a:pt x="593884" y="421481"/>
                      <a:pt x="591026" y="420529"/>
                    </a:cubicBezTo>
                    <a:cubicBezTo>
                      <a:pt x="591979" y="419576"/>
                      <a:pt x="591979" y="418624"/>
                      <a:pt x="591979" y="417671"/>
                    </a:cubicBezTo>
                    <a:close/>
                    <a:moveTo>
                      <a:pt x="594836" y="511016"/>
                    </a:moveTo>
                    <a:cubicBezTo>
                      <a:pt x="593884" y="511016"/>
                      <a:pt x="592931" y="510064"/>
                      <a:pt x="591979" y="510064"/>
                    </a:cubicBezTo>
                    <a:cubicBezTo>
                      <a:pt x="591026" y="510064"/>
                      <a:pt x="590074" y="510064"/>
                      <a:pt x="590074" y="510064"/>
                    </a:cubicBezTo>
                    <a:cubicBezTo>
                      <a:pt x="589121" y="509111"/>
                      <a:pt x="588169" y="509111"/>
                      <a:pt x="587216" y="508159"/>
                    </a:cubicBezTo>
                    <a:cubicBezTo>
                      <a:pt x="591026" y="507206"/>
                      <a:pt x="593884" y="505301"/>
                      <a:pt x="597694" y="503396"/>
                    </a:cubicBezTo>
                    <a:cubicBezTo>
                      <a:pt x="597694" y="504349"/>
                      <a:pt x="597694" y="505301"/>
                      <a:pt x="598646" y="505301"/>
                    </a:cubicBezTo>
                    <a:cubicBezTo>
                      <a:pt x="595789" y="507206"/>
                      <a:pt x="594836" y="509111"/>
                      <a:pt x="594836" y="511016"/>
                    </a:cubicBezTo>
                    <a:close/>
                    <a:moveTo>
                      <a:pt x="633889" y="447199"/>
                    </a:moveTo>
                    <a:cubicBezTo>
                      <a:pt x="630079" y="451009"/>
                      <a:pt x="628174" y="455771"/>
                      <a:pt x="627221" y="461486"/>
                    </a:cubicBezTo>
                    <a:cubicBezTo>
                      <a:pt x="627221" y="461486"/>
                      <a:pt x="626269" y="461486"/>
                      <a:pt x="626269" y="461486"/>
                    </a:cubicBezTo>
                    <a:cubicBezTo>
                      <a:pt x="615791" y="461486"/>
                      <a:pt x="608171" y="470059"/>
                      <a:pt x="608171" y="479584"/>
                    </a:cubicBezTo>
                    <a:cubicBezTo>
                      <a:pt x="608171" y="481489"/>
                      <a:pt x="608171" y="482441"/>
                      <a:pt x="609124" y="484346"/>
                    </a:cubicBezTo>
                    <a:cubicBezTo>
                      <a:pt x="609124" y="484346"/>
                      <a:pt x="608171" y="484346"/>
                      <a:pt x="608171" y="485299"/>
                    </a:cubicBezTo>
                    <a:cubicBezTo>
                      <a:pt x="608171" y="484346"/>
                      <a:pt x="608171" y="484346"/>
                      <a:pt x="608171" y="483394"/>
                    </a:cubicBezTo>
                    <a:cubicBezTo>
                      <a:pt x="608171" y="472916"/>
                      <a:pt x="602456" y="464344"/>
                      <a:pt x="593884" y="459581"/>
                    </a:cubicBezTo>
                    <a:cubicBezTo>
                      <a:pt x="600551" y="456724"/>
                      <a:pt x="604361" y="451009"/>
                      <a:pt x="606266" y="444341"/>
                    </a:cubicBezTo>
                    <a:cubicBezTo>
                      <a:pt x="608171" y="446246"/>
                      <a:pt x="611029" y="447199"/>
                      <a:pt x="614839" y="447199"/>
                    </a:cubicBezTo>
                    <a:cubicBezTo>
                      <a:pt x="619601" y="447199"/>
                      <a:pt x="624364" y="444341"/>
                      <a:pt x="626269" y="440531"/>
                    </a:cubicBezTo>
                    <a:cubicBezTo>
                      <a:pt x="627221" y="440531"/>
                      <a:pt x="629126" y="440531"/>
                      <a:pt x="630079" y="440531"/>
                    </a:cubicBezTo>
                    <a:cubicBezTo>
                      <a:pt x="631031" y="440531"/>
                      <a:pt x="631031" y="440531"/>
                      <a:pt x="631984" y="440531"/>
                    </a:cubicBezTo>
                    <a:cubicBezTo>
                      <a:pt x="632936" y="442436"/>
                      <a:pt x="634841" y="443389"/>
                      <a:pt x="636746" y="444341"/>
                    </a:cubicBezTo>
                    <a:cubicBezTo>
                      <a:pt x="633889" y="445294"/>
                      <a:pt x="633889" y="446246"/>
                      <a:pt x="633889" y="447199"/>
                    </a:cubicBezTo>
                    <a:cubicBezTo>
                      <a:pt x="633889" y="447199"/>
                      <a:pt x="633889" y="447199"/>
                      <a:pt x="633889" y="447199"/>
                    </a:cubicBezTo>
                    <a:close/>
                    <a:moveTo>
                      <a:pt x="639604" y="402431"/>
                    </a:moveTo>
                    <a:cubicBezTo>
                      <a:pt x="636746" y="400526"/>
                      <a:pt x="634841" y="399574"/>
                      <a:pt x="631031" y="399574"/>
                    </a:cubicBezTo>
                    <a:cubicBezTo>
                      <a:pt x="631031" y="395764"/>
                      <a:pt x="628174" y="392906"/>
                      <a:pt x="625316" y="391001"/>
                    </a:cubicBezTo>
                    <a:cubicBezTo>
                      <a:pt x="625316" y="390049"/>
                      <a:pt x="626269" y="389096"/>
                      <a:pt x="626269" y="388144"/>
                    </a:cubicBezTo>
                    <a:cubicBezTo>
                      <a:pt x="626269" y="385286"/>
                      <a:pt x="623411" y="382429"/>
                      <a:pt x="620554" y="382429"/>
                    </a:cubicBezTo>
                    <a:cubicBezTo>
                      <a:pt x="620554" y="379571"/>
                      <a:pt x="619601" y="376714"/>
                      <a:pt x="619601" y="374809"/>
                    </a:cubicBezTo>
                    <a:cubicBezTo>
                      <a:pt x="621506" y="375761"/>
                      <a:pt x="623411" y="375761"/>
                      <a:pt x="625316" y="375761"/>
                    </a:cubicBezTo>
                    <a:cubicBezTo>
                      <a:pt x="627221" y="375761"/>
                      <a:pt x="629126" y="374809"/>
                      <a:pt x="631031" y="373856"/>
                    </a:cubicBezTo>
                    <a:cubicBezTo>
                      <a:pt x="632936" y="377666"/>
                      <a:pt x="637699" y="380524"/>
                      <a:pt x="642461" y="380524"/>
                    </a:cubicBezTo>
                    <a:cubicBezTo>
                      <a:pt x="642461" y="385286"/>
                      <a:pt x="644366" y="390049"/>
                      <a:pt x="647224" y="394811"/>
                    </a:cubicBezTo>
                    <a:cubicBezTo>
                      <a:pt x="643414" y="396716"/>
                      <a:pt x="641509" y="399574"/>
                      <a:pt x="639604" y="402431"/>
                    </a:cubicBezTo>
                    <a:close/>
                    <a:moveTo>
                      <a:pt x="343376" y="758666"/>
                    </a:moveTo>
                    <a:cubicBezTo>
                      <a:pt x="343376" y="757714"/>
                      <a:pt x="343376" y="757714"/>
                      <a:pt x="343376" y="758666"/>
                    </a:cubicBezTo>
                    <a:cubicBezTo>
                      <a:pt x="343376" y="755809"/>
                      <a:pt x="342424" y="753904"/>
                      <a:pt x="341471" y="751999"/>
                    </a:cubicBezTo>
                    <a:cubicBezTo>
                      <a:pt x="343376" y="752951"/>
                      <a:pt x="345281" y="752951"/>
                      <a:pt x="346234" y="752951"/>
                    </a:cubicBezTo>
                    <a:cubicBezTo>
                      <a:pt x="345281" y="754856"/>
                      <a:pt x="344329" y="756761"/>
                      <a:pt x="343376" y="758666"/>
                    </a:cubicBezTo>
                    <a:close/>
                    <a:moveTo>
                      <a:pt x="109061" y="1225391"/>
                    </a:moveTo>
                    <a:cubicBezTo>
                      <a:pt x="106204" y="1221581"/>
                      <a:pt x="101441" y="1218724"/>
                      <a:pt x="95726" y="1217771"/>
                    </a:cubicBezTo>
                    <a:cubicBezTo>
                      <a:pt x="99536" y="1216819"/>
                      <a:pt x="103346" y="1213961"/>
                      <a:pt x="104299" y="1210151"/>
                    </a:cubicBezTo>
                    <a:cubicBezTo>
                      <a:pt x="111919" y="1208246"/>
                      <a:pt x="118586" y="1202531"/>
                      <a:pt x="122396" y="1195864"/>
                    </a:cubicBezTo>
                    <a:cubicBezTo>
                      <a:pt x="124301" y="1197769"/>
                      <a:pt x="126206" y="1199674"/>
                      <a:pt x="129064" y="1201579"/>
                    </a:cubicBezTo>
                    <a:cubicBezTo>
                      <a:pt x="118586" y="1204436"/>
                      <a:pt x="110014" y="1213961"/>
                      <a:pt x="109061" y="1225391"/>
                    </a:cubicBezTo>
                    <a:close/>
                    <a:moveTo>
                      <a:pt x="151924" y="1208246"/>
                    </a:moveTo>
                    <a:cubicBezTo>
                      <a:pt x="150971" y="1207294"/>
                      <a:pt x="150971" y="1207294"/>
                      <a:pt x="150019" y="1206341"/>
                    </a:cubicBezTo>
                    <a:cubicBezTo>
                      <a:pt x="150971" y="1206341"/>
                      <a:pt x="151924" y="1206341"/>
                      <a:pt x="151924" y="1206341"/>
                    </a:cubicBezTo>
                    <a:cubicBezTo>
                      <a:pt x="152876" y="1207294"/>
                      <a:pt x="151924" y="1208246"/>
                      <a:pt x="151924" y="1208246"/>
                    </a:cubicBezTo>
                    <a:close/>
                    <a:moveTo>
                      <a:pt x="290989" y="992981"/>
                    </a:moveTo>
                    <a:cubicBezTo>
                      <a:pt x="291941" y="991076"/>
                      <a:pt x="291941" y="989171"/>
                      <a:pt x="291941" y="986314"/>
                    </a:cubicBezTo>
                    <a:cubicBezTo>
                      <a:pt x="291941" y="986314"/>
                      <a:pt x="291941" y="986314"/>
                      <a:pt x="291941" y="986314"/>
                    </a:cubicBezTo>
                    <a:cubicBezTo>
                      <a:pt x="292894" y="986314"/>
                      <a:pt x="293846" y="987266"/>
                      <a:pt x="294799" y="987266"/>
                    </a:cubicBezTo>
                    <a:cubicBezTo>
                      <a:pt x="293846" y="989171"/>
                      <a:pt x="291941" y="991076"/>
                      <a:pt x="290989" y="992981"/>
                    </a:cubicBezTo>
                    <a:close/>
                    <a:moveTo>
                      <a:pt x="309086" y="1652111"/>
                    </a:moveTo>
                    <a:cubicBezTo>
                      <a:pt x="309086" y="1651159"/>
                      <a:pt x="309086" y="1650206"/>
                      <a:pt x="310039" y="1649254"/>
                    </a:cubicBezTo>
                    <a:cubicBezTo>
                      <a:pt x="310039" y="1649254"/>
                      <a:pt x="310991" y="1650206"/>
                      <a:pt x="310991" y="1650206"/>
                    </a:cubicBezTo>
                    <a:cubicBezTo>
                      <a:pt x="310991" y="1651159"/>
                      <a:pt x="310039" y="1651159"/>
                      <a:pt x="309086" y="1652111"/>
                    </a:cubicBezTo>
                    <a:close/>
                    <a:moveTo>
                      <a:pt x="259556" y="1822609"/>
                    </a:moveTo>
                    <a:cubicBezTo>
                      <a:pt x="260509" y="1820704"/>
                      <a:pt x="260509" y="1818799"/>
                      <a:pt x="261461" y="1816894"/>
                    </a:cubicBezTo>
                    <a:cubicBezTo>
                      <a:pt x="262414" y="1816894"/>
                      <a:pt x="264319" y="1816894"/>
                      <a:pt x="265271" y="1816894"/>
                    </a:cubicBezTo>
                    <a:cubicBezTo>
                      <a:pt x="265271" y="1817846"/>
                      <a:pt x="266224" y="1817846"/>
                      <a:pt x="266224" y="1817846"/>
                    </a:cubicBezTo>
                    <a:cubicBezTo>
                      <a:pt x="263366" y="1819751"/>
                      <a:pt x="261461" y="1820704"/>
                      <a:pt x="259556" y="1822609"/>
                    </a:cubicBezTo>
                    <a:close/>
                    <a:moveTo>
                      <a:pt x="330994" y="1783556"/>
                    </a:moveTo>
                    <a:cubicBezTo>
                      <a:pt x="330041" y="1783556"/>
                      <a:pt x="330041" y="1783556"/>
                      <a:pt x="329089" y="1783556"/>
                    </a:cubicBezTo>
                    <a:cubicBezTo>
                      <a:pt x="328136" y="1782604"/>
                      <a:pt x="327184" y="1781651"/>
                      <a:pt x="326231" y="1781651"/>
                    </a:cubicBezTo>
                    <a:cubicBezTo>
                      <a:pt x="324326" y="1779746"/>
                      <a:pt x="323374" y="1778794"/>
                      <a:pt x="321469" y="1777841"/>
                    </a:cubicBezTo>
                    <a:cubicBezTo>
                      <a:pt x="322421" y="1775936"/>
                      <a:pt x="322421" y="1774031"/>
                      <a:pt x="323374" y="1772126"/>
                    </a:cubicBezTo>
                    <a:cubicBezTo>
                      <a:pt x="325279" y="1773079"/>
                      <a:pt x="327184" y="1773079"/>
                      <a:pt x="329089" y="1773079"/>
                    </a:cubicBezTo>
                    <a:cubicBezTo>
                      <a:pt x="331946" y="1773079"/>
                      <a:pt x="333851" y="1772126"/>
                      <a:pt x="335756" y="1771174"/>
                    </a:cubicBezTo>
                    <a:cubicBezTo>
                      <a:pt x="333851" y="1774984"/>
                      <a:pt x="331946" y="1778794"/>
                      <a:pt x="330994" y="1783556"/>
                    </a:cubicBezTo>
                    <a:close/>
                    <a:moveTo>
                      <a:pt x="442436" y="1450181"/>
                    </a:moveTo>
                    <a:cubicBezTo>
                      <a:pt x="444341" y="1453991"/>
                      <a:pt x="447199" y="1456849"/>
                      <a:pt x="451009" y="1458754"/>
                    </a:cubicBezTo>
                    <a:cubicBezTo>
                      <a:pt x="448151" y="1460659"/>
                      <a:pt x="446246" y="1462564"/>
                      <a:pt x="444341" y="1465421"/>
                    </a:cubicBezTo>
                    <a:cubicBezTo>
                      <a:pt x="443389" y="1461611"/>
                      <a:pt x="440531" y="1457801"/>
                      <a:pt x="437674" y="1454944"/>
                    </a:cubicBezTo>
                    <a:cubicBezTo>
                      <a:pt x="438626" y="1453039"/>
                      <a:pt x="440531" y="1452086"/>
                      <a:pt x="442436" y="1450181"/>
                    </a:cubicBezTo>
                    <a:close/>
                    <a:moveTo>
                      <a:pt x="426244" y="1592104"/>
                    </a:moveTo>
                    <a:cubicBezTo>
                      <a:pt x="425291" y="1589246"/>
                      <a:pt x="423386" y="1587341"/>
                      <a:pt x="420529" y="1587341"/>
                    </a:cubicBezTo>
                    <a:cubicBezTo>
                      <a:pt x="420529" y="1587341"/>
                      <a:pt x="419576" y="1587341"/>
                      <a:pt x="419576" y="1587341"/>
                    </a:cubicBezTo>
                    <a:cubicBezTo>
                      <a:pt x="420529" y="1584484"/>
                      <a:pt x="421481" y="1580674"/>
                      <a:pt x="421481" y="1576864"/>
                    </a:cubicBezTo>
                    <a:cubicBezTo>
                      <a:pt x="421481" y="1575911"/>
                      <a:pt x="421481" y="1575911"/>
                      <a:pt x="421481" y="1574959"/>
                    </a:cubicBezTo>
                    <a:cubicBezTo>
                      <a:pt x="421481" y="1574959"/>
                      <a:pt x="422434" y="1574959"/>
                      <a:pt x="422434" y="1574959"/>
                    </a:cubicBezTo>
                    <a:cubicBezTo>
                      <a:pt x="423386" y="1575911"/>
                      <a:pt x="425291" y="1576864"/>
                      <a:pt x="426244" y="1577816"/>
                    </a:cubicBezTo>
                    <a:cubicBezTo>
                      <a:pt x="426244" y="1578769"/>
                      <a:pt x="426244" y="1579721"/>
                      <a:pt x="426244" y="1580674"/>
                    </a:cubicBezTo>
                    <a:cubicBezTo>
                      <a:pt x="426244" y="1585436"/>
                      <a:pt x="427196" y="1589246"/>
                      <a:pt x="430054" y="1593056"/>
                    </a:cubicBezTo>
                    <a:cubicBezTo>
                      <a:pt x="428149" y="1592104"/>
                      <a:pt x="427196" y="1592104"/>
                      <a:pt x="426244" y="1592104"/>
                    </a:cubicBezTo>
                    <a:close/>
                    <a:moveTo>
                      <a:pt x="431959" y="1518761"/>
                    </a:moveTo>
                    <a:cubicBezTo>
                      <a:pt x="430054" y="1517809"/>
                      <a:pt x="427196" y="1517809"/>
                      <a:pt x="425291" y="1517809"/>
                    </a:cubicBezTo>
                    <a:cubicBezTo>
                      <a:pt x="422434" y="1517809"/>
                      <a:pt x="418624" y="1518761"/>
                      <a:pt x="415766" y="1519714"/>
                    </a:cubicBezTo>
                    <a:cubicBezTo>
                      <a:pt x="415766" y="1518761"/>
                      <a:pt x="416719" y="1517809"/>
                      <a:pt x="416719" y="1515904"/>
                    </a:cubicBezTo>
                    <a:cubicBezTo>
                      <a:pt x="416719" y="1513046"/>
                      <a:pt x="415766" y="1510189"/>
                      <a:pt x="413861" y="1508284"/>
                    </a:cubicBezTo>
                    <a:cubicBezTo>
                      <a:pt x="417671" y="1507331"/>
                      <a:pt x="419576" y="1503521"/>
                      <a:pt x="419576" y="1499711"/>
                    </a:cubicBezTo>
                    <a:cubicBezTo>
                      <a:pt x="419576" y="1497806"/>
                      <a:pt x="418624" y="1496854"/>
                      <a:pt x="418624" y="1494949"/>
                    </a:cubicBezTo>
                    <a:cubicBezTo>
                      <a:pt x="420529" y="1493044"/>
                      <a:pt x="422434" y="1490186"/>
                      <a:pt x="422434" y="1486376"/>
                    </a:cubicBezTo>
                    <a:cubicBezTo>
                      <a:pt x="422434" y="1485424"/>
                      <a:pt x="422434" y="1485424"/>
                      <a:pt x="422434" y="1484471"/>
                    </a:cubicBezTo>
                    <a:cubicBezTo>
                      <a:pt x="422434" y="1484471"/>
                      <a:pt x="422434" y="1484471"/>
                      <a:pt x="422434" y="1484471"/>
                    </a:cubicBezTo>
                    <a:cubicBezTo>
                      <a:pt x="424339" y="1488281"/>
                      <a:pt x="428149" y="1491139"/>
                      <a:pt x="431959" y="1491139"/>
                    </a:cubicBezTo>
                    <a:cubicBezTo>
                      <a:pt x="432911" y="1491139"/>
                      <a:pt x="434816" y="1491139"/>
                      <a:pt x="435769" y="1490186"/>
                    </a:cubicBezTo>
                    <a:cubicBezTo>
                      <a:pt x="435769" y="1491139"/>
                      <a:pt x="436721" y="1492091"/>
                      <a:pt x="436721" y="1493044"/>
                    </a:cubicBezTo>
                    <a:cubicBezTo>
                      <a:pt x="432911" y="1495901"/>
                      <a:pt x="430054" y="1499711"/>
                      <a:pt x="430054" y="1505426"/>
                    </a:cubicBezTo>
                    <a:cubicBezTo>
                      <a:pt x="430054" y="1509236"/>
                      <a:pt x="431959" y="1513046"/>
                      <a:pt x="434816" y="1515904"/>
                    </a:cubicBezTo>
                    <a:cubicBezTo>
                      <a:pt x="432911" y="1518761"/>
                      <a:pt x="431959" y="1518761"/>
                      <a:pt x="431959" y="1518761"/>
                    </a:cubicBezTo>
                    <a:close/>
                    <a:moveTo>
                      <a:pt x="445294" y="1609249"/>
                    </a:moveTo>
                    <a:cubicBezTo>
                      <a:pt x="442436" y="1606391"/>
                      <a:pt x="439579" y="1604486"/>
                      <a:pt x="435769" y="1603534"/>
                    </a:cubicBezTo>
                    <a:cubicBezTo>
                      <a:pt x="435769" y="1603534"/>
                      <a:pt x="435769" y="1603534"/>
                      <a:pt x="435769" y="1603534"/>
                    </a:cubicBezTo>
                    <a:cubicBezTo>
                      <a:pt x="435769" y="1601629"/>
                      <a:pt x="435769" y="1600676"/>
                      <a:pt x="434816" y="1598771"/>
                    </a:cubicBezTo>
                    <a:cubicBezTo>
                      <a:pt x="438626" y="1601629"/>
                      <a:pt x="443389" y="1603534"/>
                      <a:pt x="449104" y="1603534"/>
                    </a:cubicBezTo>
                    <a:cubicBezTo>
                      <a:pt x="449104" y="1603534"/>
                      <a:pt x="449104" y="1603534"/>
                      <a:pt x="450056" y="1603534"/>
                    </a:cubicBezTo>
                    <a:cubicBezTo>
                      <a:pt x="451009" y="1604486"/>
                      <a:pt x="451009" y="1605439"/>
                      <a:pt x="451961" y="1606391"/>
                    </a:cubicBezTo>
                    <a:cubicBezTo>
                      <a:pt x="449104" y="1607344"/>
                      <a:pt x="447199" y="1608296"/>
                      <a:pt x="445294" y="1609249"/>
                    </a:cubicBezTo>
                    <a:close/>
                    <a:moveTo>
                      <a:pt x="452914" y="1518761"/>
                    </a:moveTo>
                    <a:cubicBezTo>
                      <a:pt x="452914" y="1518761"/>
                      <a:pt x="451961" y="1517809"/>
                      <a:pt x="451961" y="1517809"/>
                    </a:cubicBezTo>
                    <a:cubicBezTo>
                      <a:pt x="451961" y="1517809"/>
                      <a:pt x="452914" y="1516856"/>
                      <a:pt x="452914" y="1516856"/>
                    </a:cubicBezTo>
                    <a:cubicBezTo>
                      <a:pt x="453866" y="1516856"/>
                      <a:pt x="453866" y="1517809"/>
                      <a:pt x="454819" y="1517809"/>
                    </a:cubicBezTo>
                    <a:cubicBezTo>
                      <a:pt x="452914" y="1518761"/>
                      <a:pt x="452914" y="1518761"/>
                      <a:pt x="452914" y="1518761"/>
                    </a:cubicBezTo>
                    <a:close/>
                    <a:moveTo>
                      <a:pt x="666274" y="511969"/>
                    </a:moveTo>
                    <a:cubicBezTo>
                      <a:pt x="667226" y="511016"/>
                      <a:pt x="667226" y="510064"/>
                      <a:pt x="668179" y="509111"/>
                    </a:cubicBezTo>
                    <a:lnTo>
                      <a:pt x="668179" y="511969"/>
                    </a:lnTo>
                    <a:cubicBezTo>
                      <a:pt x="667226" y="511969"/>
                      <a:pt x="666274" y="511969"/>
                      <a:pt x="666274" y="511969"/>
                    </a:cubicBezTo>
                    <a:close/>
                    <a:moveTo>
                      <a:pt x="657701" y="574834"/>
                    </a:moveTo>
                    <a:cubicBezTo>
                      <a:pt x="658654" y="574834"/>
                      <a:pt x="659606" y="573881"/>
                      <a:pt x="659606" y="572929"/>
                    </a:cubicBezTo>
                    <a:lnTo>
                      <a:pt x="659606" y="575786"/>
                    </a:lnTo>
                    <a:cubicBezTo>
                      <a:pt x="658654" y="575786"/>
                      <a:pt x="658654" y="575786"/>
                      <a:pt x="657701" y="574834"/>
                    </a:cubicBezTo>
                    <a:close/>
                    <a:moveTo>
                      <a:pt x="502444" y="1197769"/>
                    </a:moveTo>
                    <a:cubicBezTo>
                      <a:pt x="504349" y="1198721"/>
                      <a:pt x="505301" y="1198721"/>
                      <a:pt x="507206" y="1198721"/>
                    </a:cubicBezTo>
                    <a:cubicBezTo>
                      <a:pt x="509111" y="1198721"/>
                      <a:pt x="510064" y="1198721"/>
                      <a:pt x="511969" y="1197769"/>
                    </a:cubicBezTo>
                    <a:cubicBezTo>
                      <a:pt x="512921" y="1210151"/>
                      <a:pt x="519589" y="1220629"/>
                      <a:pt x="529114" y="1227296"/>
                    </a:cubicBezTo>
                    <a:cubicBezTo>
                      <a:pt x="528161" y="1228249"/>
                      <a:pt x="527209" y="1229201"/>
                      <a:pt x="526256" y="1230154"/>
                    </a:cubicBezTo>
                    <a:cubicBezTo>
                      <a:pt x="525304" y="1230154"/>
                      <a:pt x="525304" y="1230154"/>
                      <a:pt x="524351" y="1230154"/>
                    </a:cubicBezTo>
                    <a:cubicBezTo>
                      <a:pt x="519589" y="1224439"/>
                      <a:pt x="511969" y="1220629"/>
                      <a:pt x="504349" y="1220629"/>
                    </a:cubicBezTo>
                    <a:cubicBezTo>
                      <a:pt x="504349" y="1220629"/>
                      <a:pt x="504349" y="1220629"/>
                      <a:pt x="503396" y="1220629"/>
                    </a:cubicBezTo>
                    <a:cubicBezTo>
                      <a:pt x="501491" y="1217771"/>
                      <a:pt x="499586" y="1215866"/>
                      <a:pt x="497681" y="1213961"/>
                    </a:cubicBezTo>
                    <a:cubicBezTo>
                      <a:pt x="501491" y="1212056"/>
                      <a:pt x="504349" y="1208246"/>
                      <a:pt x="504349" y="1203484"/>
                    </a:cubicBezTo>
                    <a:cubicBezTo>
                      <a:pt x="504349" y="1201579"/>
                      <a:pt x="503396" y="1199674"/>
                      <a:pt x="502444" y="1197769"/>
                    </a:cubicBezTo>
                    <a:close/>
                    <a:moveTo>
                      <a:pt x="574834" y="1231106"/>
                    </a:moveTo>
                    <a:cubicBezTo>
                      <a:pt x="574834" y="1231106"/>
                      <a:pt x="574834" y="1230154"/>
                      <a:pt x="574834" y="1231106"/>
                    </a:cubicBezTo>
                    <a:cubicBezTo>
                      <a:pt x="576739" y="1229201"/>
                      <a:pt x="578644" y="1228249"/>
                      <a:pt x="579596" y="1226344"/>
                    </a:cubicBezTo>
                    <a:lnTo>
                      <a:pt x="579596" y="1229201"/>
                    </a:lnTo>
                    <a:cubicBezTo>
                      <a:pt x="577691" y="1230154"/>
                      <a:pt x="575786" y="1230154"/>
                      <a:pt x="574834" y="1231106"/>
                    </a:cubicBezTo>
                    <a:close/>
                    <a:moveTo>
                      <a:pt x="516731" y="1371124"/>
                    </a:moveTo>
                    <a:cubicBezTo>
                      <a:pt x="517684" y="1371124"/>
                      <a:pt x="517684" y="1371124"/>
                      <a:pt x="518636" y="1371124"/>
                    </a:cubicBezTo>
                    <a:cubicBezTo>
                      <a:pt x="517684" y="1372076"/>
                      <a:pt x="517684" y="1372076"/>
                      <a:pt x="516731" y="1373029"/>
                    </a:cubicBezTo>
                    <a:cubicBezTo>
                      <a:pt x="516731" y="1372076"/>
                      <a:pt x="516731" y="1371124"/>
                      <a:pt x="516731" y="1371124"/>
                    </a:cubicBezTo>
                    <a:close/>
                    <a:moveTo>
                      <a:pt x="615791" y="838676"/>
                    </a:moveTo>
                    <a:cubicBezTo>
                      <a:pt x="618649" y="842486"/>
                      <a:pt x="622459" y="844391"/>
                      <a:pt x="627221" y="845344"/>
                    </a:cubicBezTo>
                    <a:lnTo>
                      <a:pt x="627221" y="847249"/>
                    </a:lnTo>
                    <a:cubicBezTo>
                      <a:pt x="627221" y="848201"/>
                      <a:pt x="626269" y="848201"/>
                      <a:pt x="626269" y="849154"/>
                    </a:cubicBezTo>
                    <a:cubicBezTo>
                      <a:pt x="624364" y="849154"/>
                      <a:pt x="622459" y="848201"/>
                      <a:pt x="620554" y="848201"/>
                    </a:cubicBezTo>
                    <a:cubicBezTo>
                      <a:pt x="616744" y="848201"/>
                      <a:pt x="613886" y="849154"/>
                      <a:pt x="610076" y="849154"/>
                    </a:cubicBezTo>
                    <a:cubicBezTo>
                      <a:pt x="610076" y="848201"/>
                      <a:pt x="610076" y="847249"/>
                      <a:pt x="610076" y="847249"/>
                    </a:cubicBezTo>
                    <a:cubicBezTo>
                      <a:pt x="610076" y="845344"/>
                      <a:pt x="610076" y="844391"/>
                      <a:pt x="609124" y="842486"/>
                    </a:cubicBezTo>
                    <a:cubicBezTo>
                      <a:pt x="611029" y="842486"/>
                      <a:pt x="613886" y="840581"/>
                      <a:pt x="615791" y="838676"/>
                    </a:cubicBezTo>
                    <a:close/>
                    <a:moveTo>
                      <a:pt x="571024" y="938689"/>
                    </a:moveTo>
                    <a:cubicBezTo>
                      <a:pt x="572929" y="941546"/>
                      <a:pt x="574834" y="942499"/>
                      <a:pt x="577691" y="943451"/>
                    </a:cubicBezTo>
                    <a:cubicBezTo>
                      <a:pt x="576739" y="944404"/>
                      <a:pt x="575786" y="945356"/>
                      <a:pt x="575786" y="946309"/>
                    </a:cubicBezTo>
                    <a:cubicBezTo>
                      <a:pt x="573881" y="943451"/>
                      <a:pt x="571976" y="940594"/>
                      <a:pt x="571024" y="938689"/>
                    </a:cubicBezTo>
                    <a:cubicBezTo>
                      <a:pt x="570071" y="938689"/>
                      <a:pt x="571024" y="938689"/>
                      <a:pt x="571024" y="938689"/>
                    </a:cubicBezTo>
                    <a:close/>
                    <a:moveTo>
                      <a:pt x="552926" y="718661"/>
                    </a:moveTo>
                    <a:cubicBezTo>
                      <a:pt x="558641" y="717709"/>
                      <a:pt x="562451" y="714851"/>
                      <a:pt x="566261" y="710089"/>
                    </a:cubicBezTo>
                    <a:cubicBezTo>
                      <a:pt x="567214" y="710089"/>
                      <a:pt x="567214" y="710089"/>
                      <a:pt x="568166" y="711041"/>
                    </a:cubicBezTo>
                    <a:cubicBezTo>
                      <a:pt x="567214" y="713899"/>
                      <a:pt x="567214" y="716756"/>
                      <a:pt x="567214" y="719614"/>
                    </a:cubicBezTo>
                    <a:cubicBezTo>
                      <a:pt x="567214" y="720566"/>
                      <a:pt x="567214" y="721519"/>
                      <a:pt x="567214" y="723424"/>
                    </a:cubicBezTo>
                    <a:cubicBezTo>
                      <a:pt x="566261" y="723424"/>
                      <a:pt x="565309" y="723424"/>
                      <a:pt x="565309" y="724376"/>
                    </a:cubicBezTo>
                    <a:cubicBezTo>
                      <a:pt x="561499" y="722471"/>
                      <a:pt x="557689" y="720566"/>
                      <a:pt x="552926" y="720566"/>
                    </a:cubicBezTo>
                    <a:cubicBezTo>
                      <a:pt x="552926" y="719614"/>
                      <a:pt x="552926" y="718661"/>
                      <a:pt x="552926" y="718661"/>
                    </a:cubicBezTo>
                    <a:close/>
                    <a:moveTo>
                      <a:pt x="553879" y="816769"/>
                    </a:moveTo>
                    <a:cubicBezTo>
                      <a:pt x="556736" y="812959"/>
                      <a:pt x="558641" y="809149"/>
                      <a:pt x="559594" y="804386"/>
                    </a:cubicBezTo>
                    <a:cubicBezTo>
                      <a:pt x="560546" y="804386"/>
                      <a:pt x="560546" y="804386"/>
                      <a:pt x="561499" y="804386"/>
                    </a:cubicBezTo>
                    <a:cubicBezTo>
                      <a:pt x="563404" y="806291"/>
                      <a:pt x="566261" y="807244"/>
                      <a:pt x="569119" y="808196"/>
                    </a:cubicBezTo>
                    <a:cubicBezTo>
                      <a:pt x="568166" y="810101"/>
                      <a:pt x="568166" y="812006"/>
                      <a:pt x="568166" y="813911"/>
                    </a:cubicBezTo>
                    <a:cubicBezTo>
                      <a:pt x="565309" y="815816"/>
                      <a:pt x="563404" y="818674"/>
                      <a:pt x="563404" y="822484"/>
                    </a:cubicBezTo>
                    <a:cubicBezTo>
                      <a:pt x="563404" y="823436"/>
                      <a:pt x="563404" y="823436"/>
                      <a:pt x="563404" y="824389"/>
                    </a:cubicBezTo>
                    <a:cubicBezTo>
                      <a:pt x="558641" y="824389"/>
                      <a:pt x="553879" y="825341"/>
                      <a:pt x="550069" y="828199"/>
                    </a:cubicBezTo>
                    <a:cubicBezTo>
                      <a:pt x="552926" y="824389"/>
                      <a:pt x="553879" y="820579"/>
                      <a:pt x="553879" y="816769"/>
                    </a:cubicBezTo>
                    <a:close/>
                    <a:moveTo>
                      <a:pt x="547211" y="968216"/>
                    </a:moveTo>
                    <a:cubicBezTo>
                      <a:pt x="547211" y="969169"/>
                      <a:pt x="547211" y="969169"/>
                      <a:pt x="547211" y="970121"/>
                    </a:cubicBezTo>
                    <a:cubicBezTo>
                      <a:pt x="547211" y="972979"/>
                      <a:pt x="550069" y="975836"/>
                      <a:pt x="552926" y="975836"/>
                    </a:cubicBezTo>
                    <a:cubicBezTo>
                      <a:pt x="555784" y="975836"/>
                      <a:pt x="557689" y="973931"/>
                      <a:pt x="558641" y="972026"/>
                    </a:cubicBezTo>
                    <a:cubicBezTo>
                      <a:pt x="558641" y="972026"/>
                      <a:pt x="558641" y="972026"/>
                      <a:pt x="558641" y="972026"/>
                    </a:cubicBezTo>
                    <a:cubicBezTo>
                      <a:pt x="560546" y="972026"/>
                      <a:pt x="561499" y="972026"/>
                      <a:pt x="563404" y="971074"/>
                    </a:cubicBezTo>
                    <a:cubicBezTo>
                      <a:pt x="563404" y="972026"/>
                      <a:pt x="562451" y="972979"/>
                      <a:pt x="562451" y="973931"/>
                    </a:cubicBezTo>
                    <a:cubicBezTo>
                      <a:pt x="562451" y="976789"/>
                      <a:pt x="564356" y="979646"/>
                      <a:pt x="567214" y="980599"/>
                    </a:cubicBezTo>
                    <a:cubicBezTo>
                      <a:pt x="568166" y="984409"/>
                      <a:pt x="569119" y="988219"/>
                      <a:pt x="571024" y="991076"/>
                    </a:cubicBezTo>
                    <a:cubicBezTo>
                      <a:pt x="570071" y="991076"/>
                      <a:pt x="568166" y="992029"/>
                      <a:pt x="567214" y="992029"/>
                    </a:cubicBezTo>
                    <a:cubicBezTo>
                      <a:pt x="565309" y="990124"/>
                      <a:pt x="562451" y="989171"/>
                      <a:pt x="559594" y="989171"/>
                    </a:cubicBezTo>
                    <a:cubicBezTo>
                      <a:pt x="553879" y="989171"/>
                      <a:pt x="550069" y="992981"/>
                      <a:pt x="548164" y="996791"/>
                    </a:cubicBezTo>
                    <a:cubicBezTo>
                      <a:pt x="547211" y="997744"/>
                      <a:pt x="546259" y="999649"/>
                      <a:pt x="545306" y="1001554"/>
                    </a:cubicBezTo>
                    <a:cubicBezTo>
                      <a:pt x="543401" y="998696"/>
                      <a:pt x="539591" y="995839"/>
                      <a:pt x="536734" y="994886"/>
                    </a:cubicBezTo>
                    <a:cubicBezTo>
                      <a:pt x="536734" y="993934"/>
                      <a:pt x="537686" y="992981"/>
                      <a:pt x="537686" y="992029"/>
                    </a:cubicBezTo>
                    <a:cubicBezTo>
                      <a:pt x="537686" y="988219"/>
                      <a:pt x="534829" y="985361"/>
                      <a:pt x="531019" y="985361"/>
                    </a:cubicBezTo>
                    <a:cubicBezTo>
                      <a:pt x="527209" y="985361"/>
                      <a:pt x="524351" y="988219"/>
                      <a:pt x="524351" y="992029"/>
                    </a:cubicBezTo>
                    <a:cubicBezTo>
                      <a:pt x="524351" y="992981"/>
                      <a:pt x="524351" y="992981"/>
                      <a:pt x="524351" y="993934"/>
                    </a:cubicBezTo>
                    <a:cubicBezTo>
                      <a:pt x="518636" y="995839"/>
                      <a:pt x="513874" y="999649"/>
                      <a:pt x="511016" y="1004411"/>
                    </a:cubicBezTo>
                    <a:cubicBezTo>
                      <a:pt x="509111" y="1002506"/>
                      <a:pt x="507206" y="1000601"/>
                      <a:pt x="504349" y="1000601"/>
                    </a:cubicBezTo>
                    <a:cubicBezTo>
                      <a:pt x="504349" y="1000601"/>
                      <a:pt x="504349" y="1000601"/>
                      <a:pt x="503396" y="1000601"/>
                    </a:cubicBezTo>
                    <a:cubicBezTo>
                      <a:pt x="503396" y="998696"/>
                      <a:pt x="502444" y="996791"/>
                      <a:pt x="501491" y="995839"/>
                    </a:cubicBezTo>
                    <a:cubicBezTo>
                      <a:pt x="501491" y="995839"/>
                      <a:pt x="501491" y="995839"/>
                      <a:pt x="502444" y="995839"/>
                    </a:cubicBezTo>
                    <a:cubicBezTo>
                      <a:pt x="514826" y="995839"/>
                      <a:pt x="524351" y="986314"/>
                      <a:pt x="524351" y="973931"/>
                    </a:cubicBezTo>
                    <a:cubicBezTo>
                      <a:pt x="524351" y="973931"/>
                      <a:pt x="524351" y="972979"/>
                      <a:pt x="524351" y="972979"/>
                    </a:cubicBezTo>
                    <a:cubicBezTo>
                      <a:pt x="525304" y="973931"/>
                      <a:pt x="527209" y="973931"/>
                      <a:pt x="529114" y="973931"/>
                    </a:cubicBezTo>
                    <a:cubicBezTo>
                      <a:pt x="535781" y="973931"/>
                      <a:pt x="541496" y="968216"/>
                      <a:pt x="541496" y="961549"/>
                    </a:cubicBezTo>
                    <a:cubicBezTo>
                      <a:pt x="541496" y="954881"/>
                      <a:pt x="535781" y="949166"/>
                      <a:pt x="529114" y="949166"/>
                    </a:cubicBezTo>
                    <a:cubicBezTo>
                      <a:pt x="525304" y="949166"/>
                      <a:pt x="521494" y="951071"/>
                      <a:pt x="519589" y="954881"/>
                    </a:cubicBezTo>
                    <a:cubicBezTo>
                      <a:pt x="519589" y="953929"/>
                      <a:pt x="520541" y="952024"/>
                      <a:pt x="520541" y="951071"/>
                    </a:cubicBezTo>
                    <a:cubicBezTo>
                      <a:pt x="520541" y="940594"/>
                      <a:pt x="511969" y="931069"/>
                      <a:pt x="500539" y="931069"/>
                    </a:cubicBezTo>
                    <a:cubicBezTo>
                      <a:pt x="497681" y="931069"/>
                      <a:pt x="495776" y="932021"/>
                      <a:pt x="492919" y="932974"/>
                    </a:cubicBezTo>
                    <a:cubicBezTo>
                      <a:pt x="491966" y="929164"/>
                      <a:pt x="488156" y="926306"/>
                      <a:pt x="484346" y="925354"/>
                    </a:cubicBezTo>
                    <a:cubicBezTo>
                      <a:pt x="485299" y="923449"/>
                      <a:pt x="486251" y="920591"/>
                      <a:pt x="486251" y="917734"/>
                    </a:cubicBezTo>
                    <a:cubicBezTo>
                      <a:pt x="486251" y="915829"/>
                      <a:pt x="486251" y="914876"/>
                      <a:pt x="485299" y="912971"/>
                    </a:cubicBezTo>
                    <a:cubicBezTo>
                      <a:pt x="487204" y="911066"/>
                      <a:pt x="488156" y="909161"/>
                      <a:pt x="488156" y="906304"/>
                    </a:cubicBezTo>
                    <a:cubicBezTo>
                      <a:pt x="488156" y="904399"/>
                      <a:pt x="487204" y="903446"/>
                      <a:pt x="486251" y="901541"/>
                    </a:cubicBezTo>
                    <a:cubicBezTo>
                      <a:pt x="489109" y="899636"/>
                      <a:pt x="491014" y="896779"/>
                      <a:pt x="492919" y="893921"/>
                    </a:cubicBezTo>
                    <a:cubicBezTo>
                      <a:pt x="495776" y="899636"/>
                      <a:pt x="500539" y="904399"/>
                      <a:pt x="505301" y="907256"/>
                    </a:cubicBezTo>
                    <a:cubicBezTo>
                      <a:pt x="505301" y="907256"/>
                      <a:pt x="505301" y="907256"/>
                      <a:pt x="505301" y="907256"/>
                    </a:cubicBezTo>
                    <a:cubicBezTo>
                      <a:pt x="505301" y="921544"/>
                      <a:pt x="512921" y="934879"/>
                      <a:pt x="525304" y="941546"/>
                    </a:cubicBezTo>
                    <a:cubicBezTo>
                      <a:pt x="528161" y="945356"/>
                      <a:pt x="532924" y="947261"/>
                      <a:pt x="537686" y="947261"/>
                    </a:cubicBezTo>
                    <a:cubicBezTo>
                      <a:pt x="537686" y="947261"/>
                      <a:pt x="538639" y="947261"/>
                      <a:pt x="538639" y="947261"/>
                    </a:cubicBezTo>
                    <a:cubicBezTo>
                      <a:pt x="538639" y="947261"/>
                      <a:pt x="539591" y="947261"/>
                      <a:pt x="539591" y="948214"/>
                    </a:cubicBezTo>
                    <a:cubicBezTo>
                      <a:pt x="539591" y="949166"/>
                      <a:pt x="539591" y="951071"/>
                      <a:pt x="539591" y="952024"/>
                    </a:cubicBezTo>
                    <a:cubicBezTo>
                      <a:pt x="539591" y="959644"/>
                      <a:pt x="542449" y="964406"/>
                      <a:pt x="547211" y="968216"/>
                    </a:cubicBezTo>
                    <a:close/>
                    <a:moveTo>
                      <a:pt x="549116" y="1032986"/>
                    </a:moveTo>
                    <a:cubicBezTo>
                      <a:pt x="543401" y="1036796"/>
                      <a:pt x="539591" y="1041559"/>
                      <a:pt x="536734" y="1048226"/>
                    </a:cubicBezTo>
                    <a:cubicBezTo>
                      <a:pt x="535781" y="1048226"/>
                      <a:pt x="534829" y="1048226"/>
                      <a:pt x="532924" y="1048226"/>
                    </a:cubicBezTo>
                    <a:cubicBezTo>
                      <a:pt x="531971" y="1048226"/>
                      <a:pt x="531971" y="1048226"/>
                      <a:pt x="531019" y="1048226"/>
                    </a:cubicBezTo>
                    <a:cubicBezTo>
                      <a:pt x="531019" y="1048226"/>
                      <a:pt x="531019" y="1048226"/>
                      <a:pt x="531019" y="1047274"/>
                    </a:cubicBezTo>
                    <a:cubicBezTo>
                      <a:pt x="533876" y="1044416"/>
                      <a:pt x="535781" y="1041559"/>
                      <a:pt x="535781" y="1036796"/>
                    </a:cubicBezTo>
                    <a:cubicBezTo>
                      <a:pt x="535781" y="1035844"/>
                      <a:pt x="535781" y="1034891"/>
                      <a:pt x="534829" y="1032986"/>
                    </a:cubicBezTo>
                    <a:cubicBezTo>
                      <a:pt x="540544" y="1031081"/>
                      <a:pt x="545306" y="1025366"/>
                      <a:pt x="547211" y="1018699"/>
                    </a:cubicBezTo>
                    <a:cubicBezTo>
                      <a:pt x="547211" y="1018699"/>
                      <a:pt x="548164" y="1019651"/>
                      <a:pt x="548164" y="1019651"/>
                    </a:cubicBezTo>
                    <a:cubicBezTo>
                      <a:pt x="547211" y="1021556"/>
                      <a:pt x="547211" y="1024414"/>
                      <a:pt x="547211" y="1026319"/>
                    </a:cubicBezTo>
                    <a:cubicBezTo>
                      <a:pt x="548164" y="1029176"/>
                      <a:pt x="548164" y="1031081"/>
                      <a:pt x="549116" y="1032986"/>
                    </a:cubicBezTo>
                    <a:close/>
                    <a:moveTo>
                      <a:pt x="506254" y="814864"/>
                    </a:moveTo>
                    <a:cubicBezTo>
                      <a:pt x="503396" y="813911"/>
                      <a:pt x="500539" y="812959"/>
                      <a:pt x="497681" y="812959"/>
                    </a:cubicBezTo>
                    <a:cubicBezTo>
                      <a:pt x="497681" y="812959"/>
                      <a:pt x="497681" y="812959"/>
                      <a:pt x="497681" y="812959"/>
                    </a:cubicBezTo>
                    <a:cubicBezTo>
                      <a:pt x="501491" y="812006"/>
                      <a:pt x="504349" y="809149"/>
                      <a:pt x="507206" y="806291"/>
                    </a:cubicBezTo>
                    <a:cubicBezTo>
                      <a:pt x="508159" y="806291"/>
                      <a:pt x="508159" y="805339"/>
                      <a:pt x="509111" y="805339"/>
                    </a:cubicBezTo>
                    <a:cubicBezTo>
                      <a:pt x="509111" y="805339"/>
                      <a:pt x="509111" y="805339"/>
                      <a:pt x="509111" y="806291"/>
                    </a:cubicBezTo>
                    <a:cubicBezTo>
                      <a:pt x="507206" y="808196"/>
                      <a:pt x="506254" y="810101"/>
                      <a:pt x="506254" y="812959"/>
                    </a:cubicBezTo>
                    <a:cubicBezTo>
                      <a:pt x="506254" y="812959"/>
                      <a:pt x="506254" y="813911"/>
                      <a:pt x="506254" y="814864"/>
                    </a:cubicBezTo>
                    <a:close/>
                    <a:moveTo>
                      <a:pt x="521494" y="822484"/>
                    </a:moveTo>
                    <a:cubicBezTo>
                      <a:pt x="524351" y="828199"/>
                      <a:pt x="530066" y="832961"/>
                      <a:pt x="536734" y="832961"/>
                    </a:cubicBezTo>
                    <a:cubicBezTo>
                      <a:pt x="538639" y="832961"/>
                      <a:pt x="541496" y="832961"/>
                      <a:pt x="543401" y="832009"/>
                    </a:cubicBezTo>
                    <a:cubicBezTo>
                      <a:pt x="540544" y="834866"/>
                      <a:pt x="538639" y="838676"/>
                      <a:pt x="536734" y="842486"/>
                    </a:cubicBezTo>
                    <a:cubicBezTo>
                      <a:pt x="535781" y="842486"/>
                      <a:pt x="534829" y="842486"/>
                      <a:pt x="533876" y="842486"/>
                    </a:cubicBezTo>
                    <a:cubicBezTo>
                      <a:pt x="526256" y="842486"/>
                      <a:pt x="519589" y="848201"/>
                      <a:pt x="517684" y="854869"/>
                    </a:cubicBezTo>
                    <a:cubicBezTo>
                      <a:pt x="517684" y="854869"/>
                      <a:pt x="517684" y="854869"/>
                      <a:pt x="517684" y="854869"/>
                    </a:cubicBezTo>
                    <a:cubicBezTo>
                      <a:pt x="516731" y="854869"/>
                      <a:pt x="516731" y="854869"/>
                      <a:pt x="515779" y="854869"/>
                    </a:cubicBezTo>
                    <a:cubicBezTo>
                      <a:pt x="519589" y="850106"/>
                      <a:pt x="522446" y="844391"/>
                      <a:pt x="522446" y="838676"/>
                    </a:cubicBezTo>
                    <a:cubicBezTo>
                      <a:pt x="522446" y="832009"/>
                      <a:pt x="519589" y="825341"/>
                      <a:pt x="514826" y="820579"/>
                    </a:cubicBezTo>
                    <a:cubicBezTo>
                      <a:pt x="515779" y="820579"/>
                      <a:pt x="516731" y="820579"/>
                      <a:pt x="516731" y="819626"/>
                    </a:cubicBezTo>
                    <a:cubicBezTo>
                      <a:pt x="518636" y="820579"/>
                      <a:pt x="519589" y="821531"/>
                      <a:pt x="521494" y="822484"/>
                    </a:cubicBezTo>
                    <a:close/>
                    <a:moveTo>
                      <a:pt x="487204" y="723424"/>
                    </a:moveTo>
                    <a:cubicBezTo>
                      <a:pt x="488156" y="725329"/>
                      <a:pt x="489109" y="726281"/>
                      <a:pt x="490061" y="728186"/>
                    </a:cubicBezTo>
                    <a:cubicBezTo>
                      <a:pt x="489109" y="729139"/>
                      <a:pt x="487204" y="730091"/>
                      <a:pt x="486251" y="731996"/>
                    </a:cubicBezTo>
                    <a:cubicBezTo>
                      <a:pt x="487204" y="729139"/>
                      <a:pt x="487204" y="727234"/>
                      <a:pt x="487204" y="723424"/>
                    </a:cubicBezTo>
                    <a:cubicBezTo>
                      <a:pt x="487204" y="724376"/>
                      <a:pt x="487204" y="723424"/>
                      <a:pt x="487204" y="723424"/>
                    </a:cubicBezTo>
                    <a:close/>
                    <a:moveTo>
                      <a:pt x="362426" y="708184"/>
                    </a:moveTo>
                    <a:cubicBezTo>
                      <a:pt x="370999" y="708184"/>
                      <a:pt x="377666" y="703421"/>
                      <a:pt x="380524" y="695801"/>
                    </a:cubicBezTo>
                    <a:cubicBezTo>
                      <a:pt x="381476" y="695801"/>
                      <a:pt x="382429" y="694849"/>
                      <a:pt x="383381" y="694849"/>
                    </a:cubicBezTo>
                    <a:cubicBezTo>
                      <a:pt x="385286" y="699611"/>
                      <a:pt x="389096" y="702469"/>
                      <a:pt x="392906" y="705326"/>
                    </a:cubicBezTo>
                    <a:cubicBezTo>
                      <a:pt x="383381" y="710089"/>
                      <a:pt x="376714" y="716756"/>
                      <a:pt x="371951" y="726281"/>
                    </a:cubicBezTo>
                    <a:cubicBezTo>
                      <a:pt x="370999" y="718661"/>
                      <a:pt x="366236" y="711994"/>
                      <a:pt x="360521" y="708184"/>
                    </a:cubicBezTo>
                    <a:cubicBezTo>
                      <a:pt x="361474" y="708184"/>
                      <a:pt x="361474" y="708184"/>
                      <a:pt x="362426" y="708184"/>
                    </a:cubicBezTo>
                    <a:close/>
                    <a:moveTo>
                      <a:pt x="453866" y="781526"/>
                    </a:moveTo>
                    <a:cubicBezTo>
                      <a:pt x="448151" y="781526"/>
                      <a:pt x="443389" y="786289"/>
                      <a:pt x="443389" y="791051"/>
                    </a:cubicBezTo>
                    <a:cubicBezTo>
                      <a:pt x="443389" y="795814"/>
                      <a:pt x="446246" y="798671"/>
                      <a:pt x="450056" y="800576"/>
                    </a:cubicBezTo>
                    <a:cubicBezTo>
                      <a:pt x="445294" y="802481"/>
                      <a:pt x="441484" y="805339"/>
                      <a:pt x="438626" y="809149"/>
                    </a:cubicBezTo>
                    <a:cubicBezTo>
                      <a:pt x="428149" y="810101"/>
                      <a:pt x="419576" y="818674"/>
                      <a:pt x="419576" y="830104"/>
                    </a:cubicBezTo>
                    <a:cubicBezTo>
                      <a:pt x="419576" y="835819"/>
                      <a:pt x="421481" y="840581"/>
                      <a:pt x="425291" y="844391"/>
                    </a:cubicBezTo>
                    <a:cubicBezTo>
                      <a:pt x="424339" y="845344"/>
                      <a:pt x="424339" y="845344"/>
                      <a:pt x="423386" y="846296"/>
                    </a:cubicBezTo>
                    <a:cubicBezTo>
                      <a:pt x="418624" y="839629"/>
                      <a:pt x="411956" y="833914"/>
                      <a:pt x="404336" y="832009"/>
                    </a:cubicBezTo>
                    <a:cubicBezTo>
                      <a:pt x="401479" y="830104"/>
                      <a:pt x="398621" y="828199"/>
                      <a:pt x="394811" y="828199"/>
                    </a:cubicBezTo>
                    <a:cubicBezTo>
                      <a:pt x="391954" y="828199"/>
                      <a:pt x="389096" y="829151"/>
                      <a:pt x="386239" y="831056"/>
                    </a:cubicBezTo>
                    <a:cubicBezTo>
                      <a:pt x="378619" y="832961"/>
                      <a:pt x="372904" y="836771"/>
                      <a:pt x="368141" y="842486"/>
                    </a:cubicBezTo>
                    <a:cubicBezTo>
                      <a:pt x="367189" y="840581"/>
                      <a:pt x="365284" y="838676"/>
                      <a:pt x="363379" y="837724"/>
                    </a:cubicBezTo>
                    <a:cubicBezTo>
                      <a:pt x="362426" y="832961"/>
                      <a:pt x="360521" y="829151"/>
                      <a:pt x="357664" y="826294"/>
                    </a:cubicBezTo>
                    <a:cubicBezTo>
                      <a:pt x="365284" y="822484"/>
                      <a:pt x="370046" y="815816"/>
                      <a:pt x="370046" y="807244"/>
                    </a:cubicBezTo>
                    <a:cubicBezTo>
                      <a:pt x="370999" y="807244"/>
                      <a:pt x="371951" y="807244"/>
                      <a:pt x="372904" y="807244"/>
                    </a:cubicBezTo>
                    <a:cubicBezTo>
                      <a:pt x="378619" y="807244"/>
                      <a:pt x="383381" y="806291"/>
                      <a:pt x="388144" y="803434"/>
                    </a:cubicBezTo>
                    <a:cubicBezTo>
                      <a:pt x="386239" y="805339"/>
                      <a:pt x="385286" y="808196"/>
                      <a:pt x="385286" y="811054"/>
                    </a:cubicBezTo>
                    <a:cubicBezTo>
                      <a:pt x="385286" y="817721"/>
                      <a:pt x="391001" y="823436"/>
                      <a:pt x="397669" y="823436"/>
                    </a:cubicBezTo>
                    <a:cubicBezTo>
                      <a:pt x="404336" y="823436"/>
                      <a:pt x="410051" y="817721"/>
                      <a:pt x="410051" y="811054"/>
                    </a:cubicBezTo>
                    <a:cubicBezTo>
                      <a:pt x="410051" y="804386"/>
                      <a:pt x="404336" y="798671"/>
                      <a:pt x="397669" y="798671"/>
                    </a:cubicBezTo>
                    <a:cubicBezTo>
                      <a:pt x="396716" y="798671"/>
                      <a:pt x="395764" y="798671"/>
                      <a:pt x="394811" y="799624"/>
                    </a:cubicBezTo>
                    <a:cubicBezTo>
                      <a:pt x="395764" y="798671"/>
                      <a:pt x="396716" y="797719"/>
                      <a:pt x="398621" y="795814"/>
                    </a:cubicBezTo>
                    <a:cubicBezTo>
                      <a:pt x="406241" y="795814"/>
                      <a:pt x="412909" y="792004"/>
                      <a:pt x="416719" y="787241"/>
                    </a:cubicBezTo>
                    <a:cubicBezTo>
                      <a:pt x="419576" y="788194"/>
                      <a:pt x="421481" y="788194"/>
                      <a:pt x="424339" y="788194"/>
                    </a:cubicBezTo>
                    <a:cubicBezTo>
                      <a:pt x="441484" y="788194"/>
                      <a:pt x="454819" y="775811"/>
                      <a:pt x="456724" y="759619"/>
                    </a:cubicBezTo>
                    <a:cubicBezTo>
                      <a:pt x="457676" y="759619"/>
                      <a:pt x="459581" y="759619"/>
                      <a:pt x="460534" y="759619"/>
                    </a:cubicBezTo>
                    <a:cubicBezTo>
                      <a:pt x="471011" y="759619"/>
                      <a:pt x="479584" y="752951"/>
                      <a:pt x="482441" y="743426"/>
                    </a:cubicBezTo>
                    <a:cubicBezTo>
                      <a:pt x="483394" y="751999"/>
                      <a:pt x="490061" y="757714"/>
                      <a:pt x="498634" y="757714"/>
                    </a:cubicBezTo>
                    <a:cubicBezTo>
                      <a:pt x="507206" y="757714"/>
                      <a:pt x="513874" y="751046"/>
                      <a:pt x="514826" y="742474"/>
                    </a:cubicBezTo>
                    <a:cubicBezTo>
                      <a:pt x="514826" y="742474"/>
                      <a:pt x="515779" y="742474"/>
                      <a:pt x="515779" y="742474"/>
                    </a:cubicBezTo>
                    <a:cubicBezTo>
                      <a:pt x="514826" y="745331"/>
                      <a:pt x="513874" y="749141"/>
                      <a:pt x="513874" y="751999"/>
                    </a:cubicBezTo>
                    <a:cubicBezTo>
                      <a:pt x="513874" y="752951"/>
                      <a:pt x="513874" y="753904"/>
                      <a:pt x="513874" y="755809"/>
                    </a:cubicBezTo>
                    <a:cubicBezTo>
                      <a:pt x="511016" y="759619"/>
                      <a:pt x="509111" y="763429"/>
                      <a:pt x="509111" y="768191"/>
                    </a:cubicBezTo>
                    <a:cubicBezTo>
                      <a:pt x="509111" y="773906"/>
                      <a:pt x="511016" y="778669"/>
                      <a:pt x="514826" y="781526"/>
                    </a:cubicBezTo>
                    <a:cubicBezTo>
                      <a:pt x="512921" y="783431"/>
                      <a:pt x="511016" y="785336"/>
                      <a:pt x="510064" y="788194"/>
                    </a:cubicBezTo>
                    <a:cubicBezTo>
                      <a:pt x="508159" y="785336"/>
                      <a:pt x="505301" y="783431"/>
                      <a:pt x="501491" y="783431"/>
                    </a:cubicBezTo>
                    <a:cubicBezTo>
                      <a:pt x="498634" y="781526"/>
                      <a:pt x="495776" y="780574"/>
                      <a:pt x="491966" y="780574"/>
                    </a:cubicBezTo>
                    <a:cubicBezTo>
                      <a:pt x="491014" y="780574"/>
                      <a:pt x="490061" y="780574"/>
                      <a:pt x="490061" y="780574"/>
                    </a:cubicBezTo>
                    <a:cubicBezTo>
                      <a:pt x="490061" y="780574"/>
                      <a:pt x="490061" y="779621"/>
                      <a:pt x="490061" y="779621"/>
                    </a:cubicBezTo>
                    <a:cubicBezTo>
                      <a:pt x="490061" y="772954"/>
                      <a:pt x="484346" y="767239"/>
                      <a:pt x="477679" y="767239"/>
                    </a:cubicBezTo>
                    <a:cubicBezTo>
                      <a:pt x="471011" y="767239"/>
                      <a:pt x="465296" y="772954"/>
                      <a:pt x="465296" y="779621"/>
                    </a:cubicBezTo>
                    <a:cubicBezTo>
                      <a:pt x="465296" y="784384"/>
                      <a:pt x="468154" y="787241"/>
                      <a:pt x="471011" y="790099"/>
                    </a:cubicBezTo>
                    <a:cubicBezTo>
                      <a:pt x="465296" y="792004"/>
                      <a:pt x="461486" y="794861"/>
                      <a:pt x="458629" y="799624"/>
                    </a:cubicBezTo>
                    <a:cubicBezTo>
                      <a:pt x="458629" y="799624"/>
                      <a:pt x="457676" y="799624"/>
                      <a:pt x="457676" y="799624"/>
                    </a:cubicBezTo>
                    <a:cubicBezTo>
                      <a:pt x="460534" y="797719"/>
                      <a:pt x="462439" y="794861"/>
                      <a:pt x="462439" y="791051"/>
                    </a:cubicBezTo>
                    <a:cubicBezTo>
                      <a:pt x="463391" y="786289"/>
                      <a:pt x="459581" y="781526"/>
                      <a:pt x="453866" y="781526"/>
                    </a:cubicBezTo>
                    <a:close/>
                    <a:moveTo>
                      <a:pt x="481489" y="946309"/>
                    </a:moveTo>
                    <a:cubicBezTo>
                      <a:pt x="480536" y="948214"/>
                      <a:pt x="480536" y="950119"/>
                      <a:pt x="480536" y="951071"/>
                    </a:cubicBezTo>
                    <a:cubicBezTo>
                      <a:pt x="478631" y="945356"/>
                      <a:pt x="474821" y="940594"/>
                      <a:pt x="470059" y="936784"/>
                    </a:cubicBezTo>
                    <a:cubicBezTo>
                      <a:pt x="471011" y="936784"/>
                      <a:pt x="472916" y="935831"/>
                      <a:pt x="473869" y="935831"/>
                    </a:cubicBezTo>
                    <a:cubicBezTo>
                      <a:pt x="473869" y="935831"/>
                      <a:pt x="473869" y="935831"/>
                      <a:pt x="473869" y="935831"/>
                    </a:cubicBezTo>
                    <a:cubicBezTo>
                      <a:pt x="472916" y="941546"/>
                      <a:pt x="476726" y="945356"/>
                      <a:pt x="481489" y="946309"/>
                    </a:cubicBezTo>
                    <a:close/>
                    <a:moveTo>
                      <a:pt x="345281" y="1095851"/>
                    </a:move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ubicBezTo>
                      <a:pt x="345281" y="1095851"/>
                      <a:pt x="345281" y="1095851"/>
                      <a:pt x="345281" y="1095851"/>
                    </a:cubicBezTo>
                    <a:close/>
                    <a:moveTo>
                      <a:pt x="423386" y="1187291"/>
                    </a:moveTo>
                    <a:cubicBezTo>
                      <a:pt x="422434" y="1187291"/>
                      <a:pt x="421481" y="1187291"/>
                      <a:pt x="421481" y="1188244"/>
                    </a:cubicBezTo>
                    <a:cubicBezTo>
                      <a:pt x="422434" y="1186339"/>
                      <a:pt x="423386" y="1183481"/>
                      <a:pt x="423386" y="1181576"/>
                    </a:cubicBezTo>
                    <a:cubicBezTo>
                      <a:pt x="424339" y="1181576"/>
                      <a:pt x="425291" y="1182529"/>
                      <a:pt x="426244" y="1182529"/>
                    </a:cubicBezTo>
                    <a:cubicBezTo>
                      <a:pt x="427196" y="1183481"/>
                      <a:pt x="428149" y="1184434"/>
                      <a:pt x="430054" y="1185386"/>
                    </a:cubicBezTo>
                    <a:cubicBezTo>
                      <a:pt x="427196" y="1185386"/>
                      <a:pt x="425291" y="1186339"/>
                      <a:pt x="423386" y="1187291"/>
                    </a:cubicBezTo>
                    <a:close/>
                    <a:moveTo>
                      <a:pt x="432911" y="1183481"/>
                    </a:moveTo>
                    <a:cubicBezTo>
                      <a:pt x="432911" y="1183481"/>
                      <a:pt x="432911" y="1183481"/>
                      <a:pt x="432911" y="1183481"/>
                    </a:cubicBezTo>
                    <a:cubicBezTo>
                      <a:pt x="433864" y="1183481"/>
                      <a:pt x="433864" y="1183481"/>
                      <a:pt x="432911" y="1183481"/>
                    </a:cubicBezTo>
                    <a:cubicBezTo>
                      <a:pt x="433864" y="1183481"/>
                      <a:pt x="432911" y="1183481"/>
                      <a:pt x="432911" y="1183481"/>
                    </a:cubicBezTo>
                    <a:close/>
                    <a:moveTo>
                      <a:pt x="455771" y="1106329"/>
                    </a:moveTo>
                    <a:cubicBezTo>
                      <a:pt x="450056" y="1108234"/>
                      <a:pt x="445294" y="1112044"/>
                      <a:pt x="443389" y="1117759"/>
                    </a:cubicBezTo>
                    <a:cubicBezTo>
                      <a:pt x="440531" y="1116806"/>
                      <a:pt x="437674" y="1115854"/>
                      <a:pt x="433864" y="1115854"/>
                    </a:cubicBezTo>
                    <a:cubicBezTo>
                      <a:pt x="415766" y="1115854"/>
                      <a:pt x="400526" y="1131094"/>
                      <a:pt x="400526" y="1149191"/>
                    </a:cubicBezTo>
                    <a:cubicBezTo>
                      <a:pt x="400526" y="1153954"/>
                      <a:pt x="401479" y="1158716"/>
                      <a:pt x="403384" y="1162526"/>
                    </a:cubicBezTo>
                    <a:cubicBezTo>
                      <a:pt x="393859" y="1163479"/>
                      <a:pt x="387191" y="1171099"/>
                      <a:pt x="387191" y="1179671"/>
                    </a:cubicBezTo>
                    <a:cubicBezTo>
                      <a:pt x="387191" y="1185386"/>
                      <a:pt x="390049" y="1191101"/>
                      <a:pt x="394811" y="1193959"/>
                    </a:cubicBezTo>
                    <a:cubicBezTo>
                      <a:pt x="391001" y="1196816"/>
                      <a:pt x="389096" y="1201579"/>
                      <a:pt x="389096" y="1206341"/>
                    </a:cubicBezTo>
                    <a:cubicBezTo>
                      <a:pt x="389096" y="1213009"/>
                      <a:pt x="392906" y="1218724"/>
                      <a:pt x="399574" y="1221581"/>
                    </a:cubicBezTo>
                    <a:cubicBezTo>
                      <a:pt x="400526" y="1226344"/>
                      <a:pt x="404336" y="1230154"/>
                      <a:pt x="409099" y="1231106"/>
                    </a:cubicBezTo>
                    <a:cubicBezTo>
                      <a:pt x="401479" y="1234916"/>
                      <a:pt x="394811" y="1241584"/>
                      <a:pt x="392906" y="1250156"/>
                    </a:cubicBezTo>
                    <a:cubicBezTo>
                      <a:pt x="391954" y="1250156"/>
                      <a:pt x="391001" y="1250156"/>
                      <a:pt x="390049" y="1251109"/>
                    </a:cubicBezTo>
                    <a:cubicBezTo>
                      <a:pt x="390049" y="1249204"/>
                      <a:pt x="389096" y="1247299"/>
                      <a:pt x="388144" y="1245394"/>
                    </a:cubicBezTo>
                    <a:cubicBezTo>
                      <a:pt x="389096" y="1244441"/>
                      <a:pt x="389096" y="1243489"/>
                      <a:pt x="390049" y="1241584"/>
                    </a:cubicBezTo>
                    <a:cubicBezTo>
                      <a:pt x="393859" y="1239679"/>
                      <a:pt x="396716" y="1234916"/>
                      <a:pt x="396716" y="1230154"/>
                    </a:cubicBezTo>
                    <a:cubicBezTo>
                      <a:pt x="396716" y="1224439"/>
                      <a:pt x="392906" y="1219676"/>
                      <a:pt x="388144" y="1217771"/>
                    </a:cubicBezTo>
                    <a:cubicBezTo>
                      <a:pt x="386239" y="1213961"/>
                      <a:pt x="382429" y="1210151"/>
                      <a:pt x="378619" y="1207294"/>
                    </a:cubicBezTo>
                    <a:cubicBezTo>
                      <a:pt x="374809" y="1202531"/>
                      <a:pt x="369094" y="1199674"/>
                      <a:pt x="362426" y="1199674"/>
                    </a:cubicBezTo>
                    <a:cubicBezTo>
                      <a:pt x="353854" y="1199674"/>
                      <a:pt x="346234" y="1204436"/>
                      <a:pt x="343376" y="1212056"/>
                    </a:cubicBezTo>
                    <a:cubicBezTo>
                      <a:pt x="342424" y="1213961"/>
                      <a:pt x="340519" y="1214914"/>
                      <a:pt x="339566" y="1216819"/>
                    </a:cubicBezTo>
                    <a:cubicBezTo>
                      <a:pt x="329089" y="1216819"/>
                      <a:pt x="319564" y="1224439"/>
                      <a:pt x="316706" y="1233964"/>
                    </a:cubicBezTo>
                    <a:cubicBezTo>
                      <a:pt x="316706" y="1233011"/>
                      <a:pt x="316706" y="1232059"/>
                      <a:pt x="315754" y="1231106"/>
                    </a:cubicBezTo>
                    <a:cubicBezTo>
                      <a:pt x="315754" y="1230154"/>
                      <a:pt x="315754" y="1230154"/>
                      <a:pt x="315754" y="1229201"/>
                    </a:cubicBezTo>
                    <a:cubicBezTo>
                      <a:pt x="315754" y="1223486"/>
                      <a:pt x="313849" y="1217771"/>
                      <a:pt x="310991" y="1213961"/>
                    </a:cubicBezTo>
                    <a:cubicBezTo>
                      <a:pt x="322421" y="1210151"/>
                      <a:pt x="331946" y="1199674"/>
                      <a:pt x="331946" y="1186339"/>
                    </a:cubicBezTo>
                    <a:cubicBezTo>
                      <a:pt x="331946" y="1174909"/>
                      <a:pt x="325279" y="1166336"/>
                      <a:pt x="316706" y="1161574"/>
                    </a:cubicBezTo>
                    <a:cubicBezTo>
                      <a:pt x="316706" y="1161574"/>
                      <a:pt x="316706" y="1160621"/>
                      <a:pt x="316706" y="1160621"/>
                    </a:cubicBezTo>
                    <a:cubicBezTo>
                      <a:pt x="318611" y="1159669"/>
                      <a:pt x="319564" y="1158716"/>
                      <a:pt x="320516" y="1156811"/>
                    </a:cubicBezTo>
                    <a:cubicBezTo>
                      <a:pt x="321469" y="1156811"/>
                      <a:pt x="322421" y="1157764"/>
                      <a:pt x="323374" y="1157764"/>
                    </a:cubicBezTo>
                    <a:cubicBezTo>
                      <a:pt x="322421" y="1158716"/>
                      <a:pt x="322421" y="1159669"/>
                      <a:pt x="322421" y="1160621"/>
                    </a:cubicBezTo>
                    <a:cubicBezTo>
                      <a:pt x="322421" y="1163479"/>
                      <a:pt x="325279" y="1166336"/>
                      <a:pt x="328136" y="1166336"/>
                    </a:cubicBezTo>
                    <a:cubicBezTo>
                      <a:pt x="329089" y="1166336"/>
                      <a:pt x="330041" y="1166336"/>
                      <a:pt x="330041" y="1166336"/>
                    </a:cubicBezTo>
                    <a:cubicBezTo>
                      <a:pt x="331946" y="1167289"/>
                      <a:pt x="333851" y="1168241"/>
                      <a:pt x="335756" y="1168241"/>
                    </a:cubicBezTo>
                    <a:cubicBezTo>
                      <a:pt x="341471" y="1168241"/>
                      <a:pt x="346234" y="1163479"/>
                      <a:pt x="346234" y="1157764"/>
                    </a:cubicBezTo>
                    <a:cubicBezTo>
                      <a:pt x="346234" y="1156811"/>
                      <a:pt x="346234" y="1154906"/>
                      <a:pt x="345281" y="1153954"/>
                    </a:cubicBezTo>
                    <a:cubicBezTo>
                      <a:pt x="348139" y="1152049"/>
                      <a:pt x="350996" y="1149191"/>
                      <a:pt x="353854" y="1146334"/>
                    </a:cubicBezTo>
                    <a:cubicBezTo>
                      <a:pt x="356711" y="1149191"/>
                      <a:pt x="361474" y="1151096"/>
                      <a:pt x="366236" y="1151096"/>
                    </a:cubicBezTo>
                    <a:cubicBezTo>
                      <a:pt x="373856" y="1151096"/>
                      <a:pt x="380524" y="1146334"/>
                      <a:pt x="382429" y="1140619"/>
                    </a:cubicBezTo>
                    <a:cubicBezTo>
                      <a:pt x="383381" y="1141571"/>
                      <a:pt x="384334" y="1142524"/>
                      <a:pt x="386239" y="1142524"/>
                    </a:cubicBezTo>
                    <a:cubicBezTo>
                      <a:pt x="389096" y="1142524"/>
                      <a:pt x="391001" y="1140619"/>
                      <a:pt x="391001" y="1137761"/>
                    </a:cubicBezTo>
                    <a:cubicBezTo>
                      <a:pt x="391001" y="1134904"/>
                      <a:pt x="389096" y="1132999"/>
                      <a:pt x="386239" y="1132999"/>
                    </a:cubicBezTo>
                    <a:cubicBezTo>
                      <a:pt x="385286" y="1132999"/>
                      <a:pt x="384334" y="1132999"/>
                      <a:pt x="384334" y="1133951"/>
                    </a:cubicBezTo>
                    <a:cubicBezTo>
                      <a:pt x="384334" y="1133951"/>
                      <a:pt x="384334" y="1133951"/>
                      <a:pt x="384334" y="1133951"/>
                    </a:cubicBezTo>
                    <a:cubicBezTo>
                      <a:pt x="384334" y="1132046"/>
                      <a:pt x="384334" y="1130141"/>
                      <a:pt x="383381" y="1129189"/>
                    </a:cubicBezTo>
                    <a:cubicBezTo>
                      <a:pt x="384334" y="1127284"/>
                      <a:pt x="385286" y="1124426"/>
                      <a:pt x="385286" y="1122521"/>
                    </a:cubicBezTo>
                    <a:cubicBezTo>
                      <a:pt x="385286" y="1116806"/>
                      <a:pt x="382429" y="1112044"/>
                      <a:pt x="378619" y="1109186"/>
                    </a:cubicBezTo>
                    <a:cubicBezTo>
                      <a:pt x="382429" y="1108234"/>
                      <a:pt x="386239" y="1105376"/>
                      <a:pt x="388144" y="1101566"/>
                    </a:cubicBezTo>
                    <a:cubicBezTo>
                      <a:pt x="389096" y="1101566"/>
                      <a:pt x="390049" y="1101566"/>
                      <a:pt x="390049" y="1100614"/>
                    </a:cubicBezTo>
                    <a:cubicBezTo>
                      <a:pt x="393859" y="1108234"/>
                      <a:pt x="402431" y="1113949"/>
                      <a:pt x="411004" y="1113949"/>
                    </a:cubicBezTo>
                    <a:cubicBezTo>
                      <a:pt x="424339" y="1113949"/>
                      <a:pt x="434816" y="1103471"/>
                      <a:pt x="434816" y="1090136"/>
                    </a:cubicBezTo>
                    <a:cubicBezTo>
                      <a:pt x="434816" y="1087279"/>
                      <a:pt x="433864" y="1085374"/>
                      <a:pt x="433864" y="1083469"/>
                    </a:cubicBezTo>
                    <a:cubicBezTo>
                      <a:pt x="436721" y="1085374"/>
                      <a:pt x="439579" y="1086326"/>
                      <a:pt x="443389" y="1086326"/>
                    </a:cubicBezTo>
                    <a:cubicBezTo>
                      <a:pt x="442436" y="1087279"/>
                      <a:pt x="442436" y="1089184"/>
                      <a:pt x="442436" y="1090136"/>
                    </a:cubicBezTo>
                    <a:cubicBezTo>
                      <a:pt x="442436" y="1093946"/>
                      <a:pt x="446246" y="1097756"/>
                      <a:pt x="450056" y="1097756"/>
                    </a:cubicBezTo>
                    <a:cubicBezTo>
                      <a:pt x="453866" y="1097756"/>
                      <a:pt x="457676" y="1093946"/>
                      <a:pt x="457676" y="1090136"/>
                    </a:cubicBezTo>
                    <a:cubicBezTo>
                      <a:pt x="457676" y="1088231"/>
                      <a:pt x="456724" y="1086326"/>
                      <a:pt x="454819" y="1084421"/>
                    </a:cubicBezTo>
                    <a:cubicBezTo>
                      <a:pt x="459581" y="1082516"/>
                      <a:pt x="463391" y="1078706"/>
                      <a:pt x="466249" y="1073944"/>
                    </a:cubicBezTo>
                    <a:cubicBezTo>
                      <a:pt x="468154" y="1075849"/>
                      <a:pt x="471011" y="1076801"/>
                      <a:pt x="473869" y="1076801"/>
                    </a:cubicBezTo>
                    <a:cubicBezTo>
                      <a:pt x="475774" y="1076801"/>
                      <a:pt x="477679" y="1075849"/>
                      <a:pt x="479584" y="1074896"/>
                    </a:cubicBezTo>
                    <a:cubicBezTo>
                      <a:pt x="479584" y="1074896"/>
                      <a:pt x="480536" y="1074896"/>
                      <a:pt x="480536" y="1075849"/>
                    </a:cubicBezTo>
                    <a:cubicBezTo>
                      <a:pt x="481489" y="1081564"/>
                      <a:pt x="485299" y="1085374"/>
                      <a:pt x="491014" y="1085374"/>
                    </a:cubicBezTo>
                    <a:cubicBezTo>
                      <a:pt x="495776" y="1085374"/>
                      <a:pt x="498634" y="1082516"/>
                      <a:pt x="500539" y="1078706"/>
                    </a:cubicBezTo>
                    <a:cubicBezTo>
                      <a:pt x="502444" y="1078706"/>
                      <a:pt x="504349" y="1077754"/>
                      <a:pt x="505301" y="1077754"/>
                    </a:cubicBezTo>
                    <a:cubicBezTo>
                      <a:pt x="507206" y="1081564"/>
                      <a:pt x="511016" y="1084421"/>
                      <a:pt x="515779" y="1084421"/>
                    </a:cubicBezTo>
                    <a:cubicBezTo>
                      <a:pt x="516731" y="1084421"/>
                      <a:pt x="517684" y="1084421"/>
                      <a:pt x="518636" y="1083469"/>
                    </a:cubicBezTo>
                    <a:cubicBezTo>
                      <a:pt x="519589" y="1084421"/>
                      <a:pt x="520541" y="1085374"/>
                      <a:pt x="521494" y="1087279"/>
                    </a:cubicBezTo>
                    <a:cubicBezTo>
                      <a:pt x="521494" y="1088231"/>
                      <a:pt x="521494" y="1089184"/>
                      <a:pt x="521494" y="1090136"/>
                    </a:cubicBezTo>
                    <a:cubicBezTo>
                      <a:pt x="521494" y="1099661"/>
                      <a:pt x="529114" y="1107281"/>
                      <a:pt x="538639" y="1107281"/>
                    </a:cubicBezTo>
                    <a:cubicBezTo>
                      <a:pt x="542449" y="1107281"/>
                      <a:pt x="546259" y="1105376"/>
                      <a:pt x="549116" y="1103471"/>
                    </a:cubicBezTo>
                    <a:cubicBezTo>
                      <a:pt x="550069" y="1104424"/>
                      <a:pt x="551974" y="1105376"/>
                      <a:pt x="553879" y="1106329"/>
                    </a:cubicBezTo>
                    <a:cubicBezTo>
                      <a:pt x="555784" y="1110139"/>
                      <a:pt x="559594" y="1112996"/>
                      <a:pt x="563404" y="1113949"/>
                    </a:cubicBezTo>
                    <a:cubicBezTo>
                      <a:pt x="561499" y="1114901"/>
                      <a:pt x="560546" y="1116806"/>
                      <a:pt x="559594" y="1118711"/>
                    </a:cubicBezTo>
                    <a:cubicBezTo>
                      <a:pt x="558641" y="1118711"/>
                      <a:pt x="557689" y="1118711"/>
                      <a:pt x="557689" y="1118711"/>
                    </a:cubicBezTo>
                    <a:cubicBezTo>
                      <a:pt x="553879" y="1118711"/>
                      <a:pt x="550069" y="1119664"/>
                      <a:pt x="547211" y="1120616"/>
                    </a:cubicBezTo>
                    <a:cubicBezTo>
                      <a:pt x="546259" y="1119664"/>
                      <a:pt x="544354" y="1118711"/>
                      <a:pt x="542449" y="1118711"/>
                    </a:cubicBezTo>
                    <a:cubicBezTo>
                      <a:pt x="541496" y="1118711"/>
                      <a:pt x="539591" y="1119664"/>
                      <a:pt x="538639" y="1119664"/>
                    </a:cubicBezTo>
                    <a:cubicBezTo>
                      <a:pt x="535781" y="1111091"/>
                      <a:pt x="528161" y="1104424"/>
                      <a:pt x="518636" y="1104424"/>
                    </a:cubicBezTo>
                    <a:cubicBezTo>
                      <a:pt x="511969" y="1093946"/>
                      <a:pt x="499586" y="1087279"/>
                      <a:pt x="486251" y="1087279"/>
                    </a:cubicBezTo>
                    <a:cubicBezTo>
                      <a:pt x="473869" y="1090136"/>
                      <a:pt x="462439" y="1096804"/>
                      <a:pt x="455771" y="1106329"/>
                    </a:cubicBezTo>
                    <a:close/>
                    <a:moveTo>
                      <a:pt x="483394" y="1196816"/>
                    </a:moveTo>
                    <a:cubicBezTo>
                      <a:pt x="479584" y="1193959"/>
                      <a:pt x="473869" y="1192054"/>
                      <a:pt x="469106" y="1192054"/>
                    </a:cubicBezTo>
                    <a:cubicBezTo>
                      <a:pt x="468154" y="1192054"/>
                      <a:pt x="466249" y="1192054"/>
                      <a:pt x="465296" y="1192054"/>
                    </a:cubicBezTo>
                    <a:cubicBezTo>
                      <a:pt x="464344" y="1191101"/>
                      <a:pt x="463391" y="1190149"/>
                      <a:pt x="462439" y="1189196"/>
                    </a:cubicBezTo>
                    <a:cubicBezTo>
                      <a:pt x="465296" y="1186339"/>
                      <a:pt x="466249" y="1182529"/>
                      <a:pt x="466249" y="1178719"/>
                    </a:cubicBezTo>
                    <a:cubicBezTo>
                      <a:pt x="466249" y="1174909"/>
                      <a:pt x="464344" y="1171099"/>
                      <a:pt x="462439" y="1167289"/>
                    </a:cubicBezTo>
                    <a:cubicBezTo>
                      <a:pt x="462439" y="1167289"/>
                      <a:pt x="462439" y="1167289"/>
                      <a:pt x="462439" y="1167289"/>
                    </a:cubicBezTo>
                    <a:cubicBezTo>
                      <a:pt x="466249" y="1169194"/>
                      <a:pt x="471011" y="1170146"/>
                      <a:pt x="475774" y="1170146"/>
                    </a:cubicBezTo>
                    <a:cubicBezTo>
                      <a:pt x="481489" y="1170146"/>
                      <a:pt x="486251" y="1168241"/>
                      <a:pt x="491014" y="1165384"/>
                    </a:cubicBezTo>
                    <a:cubicBezTo>
                      <a:pt x="494824" y="1165384"/>
                      <a:pt x="498634" y="1164431"/>
                      <a:pt x="502444" y="1162526"/>
                    </a:cubicBezTo>
                    <a:cubicBezTo>
                      <a:pt x="503396" y="1164431"/>
                      <a:pt x="505301" y="1165384"/>
                      <a:pt x="507206" y="1165384"/>
                    </a:cubicBezTo>
                    <a:cubicBezTo>
                      <a:pt x="511016" y="1165384"/>
                      <a:pt x="513874" y="1162526"/>
                      <a:pt x="513874" y="1158716"/>
                    </a:cubicBezTo>
                    <a:cubicBezTo>
                      <a:pt x="513874" y="1157764"/>
                      <a:pt x="513874" y="1156811"/>
                      <a:pt x="512921" y="1155859"/>
                    </a:cubicBezTo>
                    <a:cubicBezTo>
                      <a:pt x="514826" y="1153954"/>
                      <a:pt x="516731" y="1152049"/>
                      <a:pt x="517684" y="1150144"/>
                    </a:cubicBezTo>
                    <a:cubicBezTo>
                      <a:pt x="519589" y="1152049"/>
                      <a:pt x="522446" y="1153001"/>
                      <a:pt x="525304" y="1153001"/>
                    </a:cubicBezTo>
                    <a:cubicBezTo>
                      <a:pt x="526256" y="1153001"/>
                      <a:pt x="527209" y="1153001"/>
                      <a:pt x="528161" y="1152049"/>
                    </a:cubicBezTo>
                    <a:cubicBezTo>
                      <a:pt x="527209" y="1154906"/>
                      <a:pt x="526256" y="1157764"/>
                      <a:pt x="526256" y="1160621"/>
                    </a:cubicBezTo>
                    <a:cubicBezTo>
                      <a:pt x="526256" y="1160621"/>
                      <a:pt x="526256" y="1161574"/>
                      <a:pt x="526256" y="1161574"/>
                    </a:cubicBezTo>
                    <a:cubicBezTo>
                      <a:pt x="521494" y="1166336"/>
                      <a:pt x="517684" y="1171099"/>
                      <a:pt x="514826" y="1177766"/>
                    </a:cubicBezTo>
                    <a:cubicBezTo>
                      <a:pt x="512921" y="1175861"/>
                      <a:pt x="510064" y="1174909"/>
                      <a:pt x="507206" y="1174909"/>
                    </a:cubicBezTo>
                    <a:cubicBezTo>
                      <a:pt x="500539" y="1174909"/>
                      <a:pt x="495776" y="1179671"/>
                      <a:pt x="495776" y="1186339"/>
                    </a:cubicBezTo>
                    <a:cubicBezTo>
                      <a:pt x="495776" y="1188244"/>
                      <a:pt x="496729" y="1190149"/>
                      <a:pt x="497681" y="1192054"/>
                    </a:cubicBezTo>
                    <a:cubicBezTo>
                      <a:pt x="495776" y="1191101"/>
                      <a:pt x="493871" y="1190149"/>
                      <a:pt x="491966" y="1190149"/>
                    </a:cubicBezTo>
                    <a:cubicBezTo>
                      <a:pt x="489109" y="1192054"/>
                      <a:pt x="485299" y="1193959"/>
                      <a:pt x="483394" y="1196816"/>
                    </a:cubicBezTo>
                    <a:close/>
                    <a:moveTo>
                      <a:pt x="507206" y="1716881"/>
                    </a:moveTo>
                    <a:cubicBezTo>
                      <a:pt x="507206" y="1715929"/>
                      <a:pt x="506254" y="1715929"/>
                      <a:pt x="506254" y="1714976"/>
                    </a:cubicBezTo>
                    <a:cubicBezTo>
                      <a:pt x="507206" y="1714976"/>
                      <a:pt x="507206" y="1714976"/>
                      <a:pt x="508159" y="1714976"/>
                    </a:cubicBezTo>
                    <a:cubicBezTo>
                      <a:pt x="509111" y="1714976"/>
                      <a:pt x="509111" y="1714976"/>
                      <a:pt x="510064" y="1714976"/>
                    </a:cubicBezTo>
                    <a:cubicBezTo>
                      <a:pt x="510064" y="1714976"/>
                      <a:pt x="510064" y="1714976"/>
                      <a:pt x="510064" y="1714976"/>
                    </a:cubicBezTo>
                    <a:cubicBezTo>
                      <a:pt x="508159" y="1714976"/>
                      <a:pt x="507206" y="1715929"/>
                      <a:pt x="507206" y="171688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3FC725C-B9B2-47A2-9644-C63754045F11}"/>
              </a:ext>
            </a:extLst>
          </p:cNvPr>
          <p:cNvSpPr txBox="1"/>
          <p:nvPr/>
        </p:nvSpPr>
        <p:spPr>
          <a:xfrm>
            <a:off x="7271222" y="3249443"/>
            <a:ext cx="3074881" cy="2100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VISUAL MIND -</a:t>
            </a:r>
          </a:p>
          <a:p>
            <a:pPr marL="342900" indent="-342900" algn="ctr">
              <a:buFontTx/>
              <a:buChar char="-"/>
            </a:pPr>
            <a:endParaRPr lang="en-US" altLang="ko-KR" sz="2000" dirty="0">
              <a:solidFill>
                <a:schemeClr val="lt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70000"/>
              </a:lnSpc>
            </a:pPr>
            <a:r>
              <a:rPr lang="ko-KR" altLang="en-US" sz="2000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김성률</a:t>
            </a:r>
            <a:endParaRPr lang="ko-KR" altLang="en-US" sz="20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70000"/>
              </a:lnSpc>
              <a:spcBef>
                <a:spcPts val="1000"/>
              </a:spcBef>
            </a:pPr>
            <a:r>
              <a:rPr lang="ko-KR" altLang="en-US" sz="20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박지영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70000"/>
              </a:lnSpc>
              <a:spcBef>
                <a:spcPts val="1000"/>
              </a:spcBef>
            </a:pPr>
            <a:r>
              <a:rPr lang="ko-KR" altLang="en-US" sz="20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유민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 algn="ctr">
              <a:lnSpc>
                <a:spcPct val="70000"/>
              </a:lnSpc>
              <a:spcBef>
                <a:spcPts val="1000"/>
              </a:spcBef>
            </a:pPr>
            <a:r>
              <a:rPr lang="ko-KR" altLang="en-US" sz="2000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정혜리</a:t>
            </a:r>
            <a:endParaRPr lang="ko-KR" altLang="en-US" sz="20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56;p3">
            <a:extLst>
              <a:ext uri="{FF2B5EF4-FFF2-40B4-BE49-F238E27FC236}">
                <a16:creationId xmlns:a16="http://schemas.microsoft.com/office/drawing/2014/main" id="{5B446489-F6B9-4DC4-9EDC-55BB7D79252D}"/>
              </a:ext>
            </a:extLst>
          </p:cNvPr>
          <p:cNvSpPr txBox="1"/>
          <p:nvPr/>
        </p:nvSpPr>
        <p:spPr>
          <a:xfrm>
            <a:off x="387926" y="175589"/>
            <a:ext cx="40709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설문조사 결과</a:t>
            </a:r>
            <a:r>
              <a:rPr lang="en-US" altLang="ko-KR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_</a:t>
            </a:r>
            <a:endParaRPr sz="2400" b="1" dirty="0">
              <a:solidFill>
                <a:srgbClr val="2B578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6BA27C-4B7E-4AEE-B944-BEACFC4F7F34}"/>
              </a:ext>
            </a:extLst>
          </p:cNvPr>
          <p:cNvSpPr/>
          <p:nvPr/>
        </p:nvSpPr>
        <p:spPr>
          <a:xfrm>
            <a:off x="258620" y="175589"/>
            <a:ext cx="55417" cy="461624"/>
          </a:xfrm>
          <a:prstGeom prst="rect">
            <a:avLst/>
          </a:prstGeom>
          <a:solidFill>
            <a:srgbClr val="2B5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D51DBA-CA98-4A0D-AB82-D31711742264}"/>
              </a:ext>
            </a:extLst>
          </p:cNvPr>
          <p:cNvSpPr txBox="1"/>
          <p:nvPr/>
        </p:nvSpPr>
        <p:spPr>
          <a:xfrm>
            <a:off x="2253672" y="240147"/>
            <a:ext cx="2316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설문조사 참여자 수 </a:t>
            </a:r>
            <a:r>
              <a:rPr lang="en-US" altLang="ko-KR" sz="16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70</a:t>
            </a:r>
            <a:r>
              <a:rPr lang="ko-KR" altLang="en-US" sz="16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96815B-5F3E-4E21-9A8D-0C616A0B95D1}"/>
              </a:ext>
            </a:extLst>
          </p:cNvPr>
          <p:cNvSpPr/>
          <p:nvPr/>
        </p:nvSpPr>
        <p:spPr>
          <a:xfrm>
            <a:off x="310506" y="2009495"/>
            <a:ext cx="2951168" cy="2487091"/>
          </a:xfrm>
          <a:custGeom>
            <a:avLst/>
            <a:gdLst>
              <a:gd name="connsiteX0" fmla="*/ 0 w 2951168"/>
              <a:gd name="connsiteY0" fmla="*/ 0 h 2487091"/>
              <a:gd name="connsiteX1" fmla="*/ 619745 w 2951168"/>
              <a:gd name="connsiteY1" fmla="*/ 0 h 2487091"/>
              <a:gd name="connsiteX2" fmla="*/ 1209979 w 2951168"/>
              <a:gd name="connsiteY2" fmla="*/ 0 h 2487091"/>
              <a:gd name="connsiteX3" fmla="*/ 1800212 w 2951168"/>
              <a:gd name="connsiteY3" fmla="*/ 0 h 2487091"/>
              <a:gd name="connsiteX4" fmla="*/ 2951168 w 2951168"/>
              <a:gd name="connsiteY4" fmla="*/ 0 h 2487091"/>
              <a:gd name="connsiteX5" fmla="*/ 2951168 w 2951168"/>
              <a:gd name="connsiteY5" fmla="*/ 422805 h 2487091"/>
              <a:gd name="connsiteX6" fmla="*/ 2951168 w 2951168"/>
              <a:gd name="connsiteY6" fmla="*/ 845611 h 2487091"/>
              <a:gd name="connsiteX7" fmla="*/ 2951168 w 2951168"/>
              <a:gd name="connsiteY7" fmla="*/ 1268416 h 2487091"/>
              <a:gd name="connsiteX8" fmla="*/ 2951168 w 2951168"/>
              <a:gd name="connsiteY8" fmla="*/ 1790706 h 2487091"/>
              <a:gd name="connsiteX9" fmla="*/ 2951168 w 2951168"/>
              <a:gd name="connsiteY9" fmla="*/ 2487091 h 2487091"/>
              <a:gd name="connsiteX10" fmla="*/ 2360934 w 2951168"/>
              <a:gd name="connsiteY10" fmla="*/ 2487091 h 2487091"/>
              <a:gd name="connsiteX11" fmla="*/ 1741189 w 2951168"/>
              <a:gd name="connsiteY11" fmla="*/ 2487091 h 2487091"/>
              <a:gd name="connsiteX12" fmla="*/ 1180467 w 2951168"/>
              <a:gd name="connsiteY12" fmla="*/ 2487091 h 2487091"/>
              <a:gd name="connsiteX13" fmla="*/ 560722 w 2951168"/>
              <a:gd name="connsiteY13" fmla="*/ 2487091 h 2487091"/>
              <a:gd name="connsiteX14" fmla="*/ 0 w 2951168"/>
              <a:gd name="connsiteY14" fmla="*/ 2487091 h 2487091"/>
              <a:gd name="connsiteX15" fmla="*/ 0 w 2951168"/>
              <a:gd name="connsiteY15" fmla="*/ 1964802 h 2487091"/>
              <a:gd name="connsiteX16" fmla="*/ 0 w 2951168"/>
              <a:gd name="connsiteY16" fmla="*/ 1467384 h 2487091"/>
              <a:gd name="connsiteX17" fmla="*/ 0 w 2951168"/>
              <a:gd name="connsiteY17" fmla="*/ 1044578 h 2487091"/>
              <a:gd name="connsiteX18" fmla="*/ 0 w 2951168"/>
              <a:gd name="connsiteY18" fmla="*/ 497418 h 2487091"/>
              <a:gd name="connsiteX19" fmla="*/ 0 w 2951168"/>
              <a:gd name="connsiteY19" fmla="*/ 0 h 248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951168" h="2487091" extrusionOk="0">
                <a:moveTo>
                  <a:pt x="0" y="0"/>
                </a:moveTo>
                <a:cubicBezTo>
                  <a:pt x="240863" y="-70134"/>
                  <a:pt x="390505" y="2026"/>
                  <a:pt x="619745" y="0"/>
                </a:cubicBezTo>
                <a:cubicBezTo>
                  <a:pt x="848986" y="-2026"/>
                  <a:pt x="1018067" y="1479"/>
                  <a:pt x="1209979" y="0"/>
                </a:cubicBezTo>
                <a:cubicBezTo>
                  <a:pt x="1401891" y="-1479"/>
                  <a:pt x="1654018" y="66486"/>
                  <a:pt x="1800212" y="0"/>
                </a:cubicBezTo>
                <a:cubicBezTo>
                  <a:pt x="1946406" y="-66486"/>
                  <a:pt x="2449147" y="4349"/>
                  <a:pt x="2951168" y="0"/>
                </a:cubicBezTo>
                <a:cubicBezTo>
                  <a:pt x="2964487" y="127959"/>
                  <a:pt x="2945198" y="291845"/>
                  <a:pt x="2951168" y="422805"/>
                </a:cubicBezTo>
                <a:cubicBezTo>
                  <a:pt x="2957138" y="553766"/>
                  <a:pt x="2908259" y="717781"/>
                  <a:pt x="2951168" y="845611"/>
                </a:cubicBezTo>
                <a:cubicBezTo>
                  <a:pt x="2994077" y="973441"/>
                  <a:pt x="2904631" y="1101423"/>
                  <a:pt x="2951168" y="1268416"/>
                </a:cubicBezTo>
                <a:cubicBezTo>
                  <a:pt x="2997705" y="1435410"/>
                  <a:pt x="2922848" y="1660410"/>
                  <a:pt x="2951168" y="1790706"/>
                </a:cubicBezTo>
                <a:cubicBezTo>
                  <a:pt x="2979488" y="1921002"/>
                  <a:pt x="2881964" y="2336961"/>
                  <a:pt x="2951168" y="2487091"/>
                </a:cubicBezTo>
                <a:cubicBezTo>
                  <a:pt x="2782893" y="2518344"/>
                  <a:pt x="2617889" y="2450455"/>
                  <a:pt x="2360934" y="2487091"/>
                </a:cubicBezTo>
                <a:cubicBezTo>
                  <a:pt x="2103979" y="2523727"/>
                  <a:pt x="1952120" y="2434335"/>
                  <a:pt x="1741189" y="2487091"/>
                </a:cubicBezTo>
                <a:cubicBezTo>
                  <a:pt x="1530258" y="2539847"/>
                  <a:pt x="1315698" y="2483670"/>
                  <a:pt x="1180467" y="2487091"/>
                </a:cubicBezTo>
                <a:cubicBezTo>
                  <a:pt x="1045236" y="2490512"/>
                  <a:pt x="701987" y="2422223"/>
                  <a:pt x="560722" y="2487091"/>
                </a:cubicBezTo>
                <a:cubicBezTo>
                  <a:pt x="419458" y="2551959"/>
                  <a:pt x="183331" y="2480774"/>
                  <a:pt x="0" y="2487091"/>
                </a:cubicBezTo>
                <a:cubicBezTo>
                  <a:pt x="-946" y="2234639"/>
                  <a:pt x="62497" y="2110673"/>
                  <a:pt x="0" y="1964802"/>
                </a:cubicBezTo>
                <a:cubicBezTo>
                  <a:pt x="-62497" y="1818931"/>
                  <a:pt x="59155" y="1647662"/>
                  <a:pt x="0" y="1467384"/>
                </a:cubicBezTo>
                <a:cubicBezTo>
                  <a:pt x="-59155" y="1287106"/>
                  <a:pt x="2343" y="1253713"/>
                  <a:pt x="0" y="1044578"/>
                </a:cubicBezTo>
                <a:cubicBezTo>
                  <a:pt x="-2343" y="835443"/>
                  <a:pt x="56228" y="758338"/>
                  <a:pt x="0" y="497418"/>
                </a:cubicBezTo>
                <a:cubicBezTo>
                  <a:pt x="-56228" y="236498"/>
                  <a:pt x="9469" y="148658"/>
                  <a:pt x="0" y="0"/>
                </a:cubicBezTo>
                <a:close/>
              </a:path>
            </a:pathLst>
          </a:custGeom>
          <a:noFill/>
          <a:ln>
            <a:solidFill>
              <a:srgbClr val="87ADDB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422261815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1314EA-7523-47F9-AD49-9BEFC65C057A}"/>
              </a:ext>
            </a:extLst>
          </p:cNvPr>
          <p:cNvSpPr/>
          <p:nvPr/>
        </p:nvSpPr>
        <p:spPr>
          <a:xfrm>
            <a:off x="8678066" y="1081475"/>
            <a:ext cx="2637537" cy="2205751"/>
          </a:xfrm>
          <a:custGeom>
            <a:avLst/>
            <a:gdLst>
              <a:gd name="connsiteX0" fmla="*/ 0 w 2637537"/>
              <a:gd name="connsiteY0" fmla="*/ 0 h 2205751"/>
              <a:gd name="connsiteX1" fmla="*/ 553883 w 2637537"/>
              <a:gd name="connsiteY1" fmla="*/ 0 h 2205751"/>
              <a:gd name="connsiteX2" fmla="*/ 1081390 w 2637537"/>
              <a:gd name="connsiteY2" fmla="*/ 0 h 2205751"/>
              <a:gd name="connsiteX3" fmla="*/ 1608898 w 2637537"/>
              <a:gd name="connsiteY3" fmla="*/ 0 h 2205751"/>
              <a:gd name="connsiteX4" fmla="*/ 2637537 w 2637537"/>
              <a:gd name="connsiteY4" fmla="*/ 0 h 2205751"/>
              <a:gd name="connsiteX5" fmla="*/ 2637537 w 2637537"/>
              <a:gd name="connsiteY5" fmla="*/ 485265 h 2205751"/>
              <a:gd name="connsiteX6" fmla="*/ 2637537 w 2637537"/>
              <a:gd name="connsiteY6" fmla="*/ 970530 h 2205751"/>
              <a:gd name="connsiteX7" fmla="*/ 2637537 w 2637537"/>
              <a:gd name="connsiteY7" fmla="*/ 1455796 h 2205751"/>
              <a:gd name="connsiteX8" fmla="*/ 2637537 w 2637537"/>
              <a:gd name="connsiteY8" fmla="*/ 2205751 h 2205751"/>
              <a:gd name="connsiteX9" fmla="*/ 2057279 w 2637537"/>
              <a:gd name="connsiteY9" fmla="*/ 2205751 h 2205751"/>
              <a:gd name="connsiteX10" fmla="*/ 1582522 w 2637537"/>
              <a:gd name="connsiteY10" fmla="*/ 2205751 h 2205751"/>
              <a:gd name="connsiteX11" fmla="*/ 1028639 w 2637537"/>
              <a:gd name="connsiteY11" fmla="*/ 2205751 h 2205751"/>
              <a:gd name="connsiteX12" fmla="*/ 527507 w 2637537"/>
              <a:gd name="connsiteY12" fmla="*/ 2205751 h 2205751"/>
              <a:gd name="connsiteX13" fmla="*/ 0 w 2637537"/>
              <a:gd name="connsiteY13" fmla="*/ 2205751 h 2205751"/>
              <a:gd name="connsiteX14" fmla="*/ 0 w 2637537"/>
              <a:gd name="connsiteY14" fmla="*/ 1720486 h 2205751"/>
              <a:gd name="connsiteX15" fmla="*/ 0 w 2637537"/>
              <a:gd name="connsiteY15" fmla="*/ 1169048 h 2205751"/>
              <a:gd name="connsiteX16" fmla="*/ 0 w 2637537"/>
              <a:gd name="connsiteY16" fmla="*/ 617610 h 2205751"/>
              <a:gd name="connsiteX17" fmla="*/ 0 w 2637537"/>
              <a:gd name="connsiteY17" fmla="*/ 0 h 220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37537" h="2205751" extrusionOk="0">
                <a:moveTo>
                  <a:pt x="0" y="0"/>
                </a:moveTo>
                <a:cubicBezTo>
                  <a:pt x="239373" y="-37204"/>
                  <a:pt x="434442" y="17010"/>
                  <a:pt x="553883" y="0"/>
                </a:cubicBezTo>
                <a:cubicBezTo>
                  <a:pt x="673324" y="-17010"/>
                  <a:pt x="857474" y="57130"/>
                  <a:pt x="1081390" y="0"/>
                </a:cubicBezTo>
                <a:cubicBezTo>
                  <a:pt x="1305306" y="-57130"/>
                  <a:pt x="1480805" y="61403"/>
                  <a:pt x="1608898" y="0"/>
                </a:cubicBezTo>
                <a:cubicBezTo>
                  <a:pt x="1736991" y="-61403"/>
                  <a:pt x="2266743" y="10641"/>
                  <a:pt x="2637537" y="0"/>
                </a:cubicBezTo>
                <a:cubicBezTo>
                  <a:pt x="2644036" y="223032"/>
                  <a:pt x="2603360" y="319934"/>
                  <a:pt x="2637537" y="485265"/>
                </a:cubicBezTo>
                <a:cubicBezTo>
                  <a:pt x="2671714" y="650597"/>
                  <a:pt x="2608935" y="823023"/>
                  <a:pt x="2637537" y="970530"/>
                </a:cubicBezTo>
                <a:cubicBezTo>
                  <a:pt x="2666139" y="1118038"/>
                  <a:pt x="2626281" y="1283971"/>
                  <a:pt x="2637537" y="1455796"/>
                </a:cubicBezTo>
                <a:cubicBezTo>
                  <a:pt x="2648793" y="1627621"/>
                  <a:pt x="2553237" y="1952378"/>
                  <a:pt x="2637537" y="2205751"/>
                </a:cubicBezTo>
                <a:cubicBezTo>
                  <a:pt x="2488957" y="2253810"/>
                  <a:pt x="2294826" y="2167588"/>
                  <a:pt x="2057279" y="2205751"/>
                </a:cubicBezTo>
                <a:cubicBezTo>
                  <a:pt x="1819732" y="2243914"/>
                  <a:pt x="1770667" y="2182982"/>
                  <a:pt x="1582522" y="2205751"/>
                </a:cubicBezTo>
                <a:cubicBezTo>
                  <a:pt x="1394377" y="2228520"/>
                  <a:pt x="1171869" y="2177647"/>
                  <a:pt x="1028639" y="2205751"/>
                </a:cubicBezTo>
                <a:cubicBezTo>
                  <a:pt x="885409" y="2233855"/>
                  <a:pt x="657514" y="2203190"/>
                  <a:pt x="527507" y="2205751"/>
                </a:cubicBezTo>
                <a:cubicBezTo>
                  <a:pt x="397500" y="2208312"/>
                  <a:pt x="242606" y="2178695"/>
                  <a:pt x="0" y="2205751"/>
                </a:cubicBezTo>
                <a:cubicBezTo>
                  <a:pt x="-43568" y="1975072"/>
                  <a:pt x="52117" y="1859941"/>
                  <a:pt x="0" y="1720486"/>
                </a:cubicBezTo>
                <a:cubicBezTo>
                  <a:pt x="-52117" y="1581032"/>
                  <a:pt x="49413" y="1394603"/>
                  <a:pt x="0" y="1169048"/>
                </a:cubicBezTo>
                <a:cubicBezTo>
                  <a:pt x="-49413" y="943493"/>
                  <a:pt x="18328" y="834498"/>
                  <a:pt x="0" y="617610"/>
                </a:cubicBezTo>
                <a:cubicBezTo>
                  <a:pt x="-18328" y="400722"/>
                  <a:pt x="4962" y="258806"/>
                  <a:pt x="0" y="0"/>
                </a:cubicBezTo>
                <a:close/>
              </a:path>
            </a:pathLst>
          </a:custGeom>
          <a:noFill/>
          <a:ln>
            <a:solidFill>
              <a:srgbClr val="87ADDB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422261815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7B450F4-4643-4A2C-B7D3-20F3C9A9D542}"/>
              </a:ext>
            </a:extLst>
          </p:cNvPr>
          <p:cNvGrpSpPr/>
          <p:nvPr/>
        </p:nvGrpSpPr>
        <p:grpSpPr>
          <a:xfrm>
            <a:off x="8825090" y="1641751"/>
            <a:ext cx="2364228" cy="1440305"/>
            <a:chOff x="5686686" y="1229112"/>
            <a:chExt cx="2364228" cy="144030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D4FF6714-666E-4FB9-AF33-B213BE8EB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686" y="1229112"/>
              <a:ext cx="1478408" cy="144030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76F68E0-6F3E-4790-BD7F-2C2BAC470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6917" y="1645129"/>
              <a:ext cx="883997" cy="46486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B1D8F52-9E43-4564-A487-E34AA84B2C25}"/>
              </a:ext>
            </a:extLst>
          </p:cNvPr>
          <p:cNvGrpSpPr/>
          <p:nvPr/>
        </p:nvGrpSpPr>
        <p:grpSpPr>
          <a:xfrm>
            <a:off x="8727993" y="4086248"/>
            <a:ext cx="2537680" cy="1440305"/>
            <a:chOff x="5326313" y="3851549"/>
            <a:chExt cx="2537680" cy="1440305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4445065-D030-485C-88C3-78CFC0C4B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6313" y="3851549"/>
              <a:ext cx="1539373" cy="1440305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20988123-C36D-4017-BCF1-0E87B7597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65686" y="4105160"/>
              <a:ext cx="998307" cy="76206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8FC8F0A-5F8A-4105-86B3-88DAD2D9E2F8}"/>
              </a:ext>
            </a:extLst>
          </p:cNvPr>
          <p:cNvGrpSpPr/>
          <p:nvPr/>
        </p:nvGrpSpPr>
        <p:grpSpPr>
          <a:xfrm>
            <a:off x="543405" y="2251271"/>
            <a:ext cx="2453927" cy="1991849"/>
            <a:chOff x="595744" y="1308346"/>
            <a:chExt cx="2453927" cy="199184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DA1DA190-A1F2-44CB-93A8-61CA257BBDDC}"/>
                </a:ext>
              </a:extLst>
            </p:cNvPr>
            <p:cNvGrpSpPr/>
            <p:nvPr/>
          </p:nvGrpSpPr>
          <p:grpSpPr>
            <a:xfrm>
              <a:off x="637616" y="1707477"/>
              <a:ext cx="2412055" cy="1592718"/>
              <a:chOff x="387926" y="1327484"/>
              <a:chExt cx="2412055" cy="1592718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46AF948-3AD5-4C98-900F-8F365C530D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926" y="1327484"/>
                <a:ext cx="1752752" cy="1592718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0E5935B4-9A38-4F59-969D-325616CCA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21742" y="1705442"/>
                <a:ext cx="678239" cy="746825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C1F0F9-BE92-4824-A9B9-8B1F5F6A8F52}"/>
                </a:ext>
              </a:extLst>
            </p:cNvPr>
            <p:cNvSpPr txBox="1"/>
            <p:nvPr/>
          </p:nvSpPr>
          <p:spPr>
            <a:xfrm>
              <a:off x="595744" y="1308346"/>
              <a:ext cx="20746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b="1" dirty="0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일 평균 통화 사용량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A0DCA60E-FEDC-44D3-8329-EC3751B865EB}"/>
              </a:ext>
            </a:extLst>
          </p:cNvPr>
          <p:cNvGrpSpPr/>
          <p:nvPr/>
        </p:nvGrpSpPr>
        <p:grpSpPr>
          <a:xfrm>
            <a:off x="4223914" y="2275304"/>
            <a:ext cx="3325159" cy="1902830"/>
            <a:chOff x="636778" y="3700388"/>
            <a:chExt cx="3325159" cy="190283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76775A4-D17A-4E48-AAB6-001F38608B7B}"/>
                </a:ext>
              </a:extLst>
            </p:cNvPr>
            <p:cNvGrpSpPr/>
            <p:nvPr/>
          </p:nvGrpSpPr>
          <p:grpSpPr>
            <a:xfrm>
              <a:off x="740569" y="4025741"/>
              <a:ext cx="3221368" cy="1577477"/>
              <a:chOff x="414598" y="3631617"/>
              <a:chExt cx="3221368" cy="1577477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10455B58-7B8F-495B-B520-172E27DA6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598" y="3631617"/>
                <a:ext cx="1630821" cy="1577477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D1DEF015-81D3-4E61-92B0-302F2C0EA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73731" y="4271752"/>
                <a:ext cx="1562235" cy="297206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5DBFD9A-7A51-4A25-B3AA-6543825230AA}"/>
                </a:ext>
              </a:extLst>
            </p:cNvPr>
            <p:cNvSpPr txBox="1"/>
            <p:nvPr/>
          </p:nvSpPr>
          <p:spPr>
            <a:xfrm>
              <a:off x="636778" y="3700388"/>
              <a:ext cx="22573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b="1" dirty="0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구매 방식 선호도 조사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25947B6-C8CA-422B-A1C7-CC6E099B1C8B}"/>
              </a:ext>
            </a:extLst>
          </p:cNvPr>
          <p:cNvSpPr txBox="1"/>
          <p:nvPr/>
        </p:nvSpPr>
        <p:spPr>
          <a:xfrm>
            <a:off x="8837221" y="1183537"/>
            <a:ext cx="1433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 err="1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정량제</a:t>
            </a:r>
            <a:r>
              <a:rPr lang="ko-KR" altLang="en-US" sz="16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방식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489D8E9-2885-44AC-BB37-D823357D3AAE}"/>
              </a:ext>
            </a:extLst>
          </p:cNvPr>
          <p:cNvSpPr/>
          <p:nvPr/>
        </p:nvSpPr>
        <p:spPr>
          <a:xfrm>
            <a:off x="8678065" y="3537998"/>
            <a:ext cx="2637537" cy="2205751"/>
          </a:xfrm>
          <a:custGeom>
            <a:avLst/>
            <a:gdLst>
              <a:gd name="connsiteX0" fmla="*/ 0 w 2637537"/>
              <a:gd name="connsiteY0" fmla="*/ 0 h 2205751"/>
              <a:gd name="connsiteX1" fmla="*/ 553883 w 2637537"/>
              <a:gd name="connsiteY1" fmla="*/ 0 h 2205751"/>
              <a:gd name="connsiteX2" fmla="*/ 1081390 w 2637537"/>
              <a:gd name="connsiteY2" fmla="*/ 0 h 2205751"/>
              <a:gd name="connsiteX3" fmla="*/ 1608898 w 2637537"/>
              <a:gd name="connsiteY3" fmla="*/ 0 h 2205751"/>
              <a:gd name="connsiteX4" fmla="*/ 2637537 w 2637537"/>
              <a:gd name="connsiteY4" fmla="*/ 0 h 2205751"/>
              <a:gd name="connsiteX5" fmla="*/ 2637537 w 2637537"/>
              <a:gd name="connsiteY5" fmla="*/ 485265 h 2205751"/>
              <a:gd name="connsiteX6" fmla="*/ 2637537 w 2637537"/>
              <a:gd name="connsiteY6" fmla="*/ 970530 h 2205751"/>
              <a:gd name="connsiteX7" fmla="*/ 2637537 w 2637537"/>
              <a:gd name="connsiteY7" fmla="*/ 1455796 h 2205751"/>
              <a:gd name="connsiteX8" fmla="*/ 2637537 w 2637537"/>
              <a:gd name="connsiteY8" fmla="*/ 2205751 h 2205751"/>
              <a:gd name="connsiteX9" fmla="*/ 2057279 w 2637537"/>
              <a:gd name="connsiteY9" fmla="*/ 2205751 h 2205751"/>
              <a:gd name="connsiteX10" fmla="*/ 1582522 w 2637537"/>
              <a:gd name="connsiteY10" fmla="*/ 2205751 h 2205751"/>
              <a:gd name="connsiteX11" fmla="*/ 1028639 w 2637537"/>
              <a:gd name="connsiteY11" fmla="*/ 2205751 h 2205751"/>
              <a:gd name="connsiteX12" fmla="*/ 527507 w 2637537"/>
              <a:gd name="connsiteY12" fmla="*/ 2205751 h 2205751"/>
              <a:gd name="connsiteX13" fmla="*/ 0 w 2637537"/>
              <a:gd name="connsiteY13" fmla="*/ 2205751 h 2205751"/>
              <a:gd name="connsiteX14" fmla="*/ 0 w 2637537"/>
              <a:gd name="connsiteY14" fmla="*/ 1720486 h 2205751"/>
              <a:gd name="connsiteX15" fmla="*/ 0 w 2637537"/>
              <a:gd name="connsiteY15" fmla="*/ 1169048 h 2205751"/>
              <a:gd name="connsiteX16" fmla="*/ 0 w 2637537"/>
              <a:gd name="connsiteY16" fmla="*/ 617610 h 2205751"/>
              <a:gd name="connsiteX17" fmla="*/ 0 w 2637537"/>
              <a:gd name="connsiteY17" fmla="*/ 0 h 220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637537" h="2205751" extrusionOk="0">
                <a:moveTo>
                  <a:pt x="0" y="0"/>
                </a:moveTo>
                <a:cubicBezTo>
                  <a:pt x="239373" y="-37204"/>
                  <a:pt x="434442" y="17010"/>
                  <a:pt x="553883" y="0"/>
                </a:cubicBezTo>
                <a:cubicBezTo>
                  <a:pt x="673324" y="-17010"/>
                  <a:pt x="857474" y="57130"/>
                  <a:pt x="1081390" y="0"/>
                </a:cubicBezTo>
                <a:cubicBezTo>
                  <a:pt x="1305306" y="-57130"/>
                  <a:pt x="1480805" y="61403"/>
                  <a:pt x="1608898" y="0"/>
                </a:cubicBezTo>
                <a:cubicBezTo>
                  <a:pt x="1736991" y="-61403"/>
                  <a:pt x="2266743" y="10641"/>
                  <a:pt x="2637537" y="0"/>
                </a:cubicBezTo>
                <a:cubicBezTo>
                  <a:pt x="2644036" y="223032"/>
                  <a:pt x="2603360" y="319934"/>
                  <a:pt x="2637537" y="485265"/>
                </a:cubicBezTo>
                <a:cubicBezTo>
                  <a:pt x="2671714" y="650597"/>
                  <a:pt x="2608935" y="823023"/>
                  <a:pt x="2637537" y="970530"/>
                </a:cubicBezTo>
                <a:cubicBezTo>
                  <a:pt x="2666139" y="1118038"/>
                  <a:pt x="2626281" y="1283971"/>
                  <a:pt x="2637537" y="1455796"/>
                </a:cubicBezTo>
                <a:cubicBezTo>
                  <a:pt x="2648793" y="1627621"/>
                  <a:pt x="2553237" y="1952378"/>
                  <a:pt x="2637537" y="2205751"/>
                </a:cubicBezTo>
                <a:cubicBezTo>
                  <a:pt x="2488957" y="2253810"/>
                  <a:pt x="2294826" y="2167588"/>
                  <a:pt x="2057279" y="2205751"/>
                </a:cubicBezTo>
                <a:cubicBezTo>
                  <a:pt x="1819732" y="2243914"/>
                  <a:pt x="1770667" y="2182982"/>
                  <a:pt x="1582522" y="2205751"/>
                </a:cubicBezTo>
                <a:cubicBezTo>
                  <a:pt x="1394377" y="2228520"/>
                  <a:pt x="1171869" y="2177647"/>
                  <a:pt x="1028639" y="2205751"/>
                </a:cubicBezTo>
                <a:cubicBezTo>
                  <a:pt x="885409" y="2233855"/>
                  <a:pt x="657514" y="2203190"/>
                  <a:pt x="527507" y="2205751"/>
                </a:cubicBezTo>
                <a:cubicBezTo>
                  <a:pt x="397500" y="2208312"/>
                  <a:pt x="242606" y="2178695"/>
                  <a:pt x="0" y="2205751"/>
                </a:cubicBezTo>
                <a:cubicBezTo>
                  <a:pt x="-43568" y="1975072"/>
                  <a:pt x="52117" y="1859941"/>
                  <a:pt x="0" y="1720486"/>
                </a:cubicBezTo>
                <a:cubicBezTo>
                  <a:pt x="-52117" y="1581032"/>
                  <a:pt x="49413" y="1394603"/>
                  <a:pt x="0" y="1169048"/>
                </a:cubicBezTo>
                <a:cubicBezTo>
                  <a:pt x="-49413" y="943493"/>
                  <a:pt x="18328" y="834498"/>
                  <a:pt x="0" y="617610"/>
                </a:cubicBezTo>
                <a:cubicBezTo>
                  <a:pt x="-18328" y="400722"/>
                  <a:pt x="4962" y="258806"/>
                  <a:pt x="0" y="0"/>
                </a:cubicBezTo>
                <a:close/>
              </a:path>
            </a:pathLst>
          </a:custGeom>
          <a:noFill/>
          <a:ln>
            <a:solidFill>
              <a:srgbClr val="87ADDB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422261815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617F57-2374-44E8-99D1-15136DA08A07}"/>
              </a:ext>
            </a:extLst>
          </p:cNvPr>
          <p:cNvSpPr txBox="1"/>
          <p:nvPr/>
        </p:nvSpPr>
        <p:spPr>
          <a:xfrm>
            <a:off x="8859721" y="3628034"/>
            <a:ext cx="1433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b="1" dirty="0" err="1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구독제</a:t>
            </a:r>
            <a:r>
              <a:rPr lang="ko-KR" altLang="en-US" sz="16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방식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3F08828-80CD-43D7-8FFA-E43CDB3D6DD7}"/>
              </a:ext>
            </a:extLst>
          </p:cNvPr>
          <p:cNvSpPr/>
          <p:nvPr/>
        </p:nvSpPr>
        <p:spPr>
          <a:xfrm>
            <a:off x="4114516" y="2009495"/>
            <a:ext cx="3543956" cy="2499325"/>
          </a:xfrm>
          <a:custGeom>
            <a:avLst/>
            <a:gdLst>
              <a:gd name="connsiteX0" fmla="*/ 0 w 3543956"/>
              <a:gd name="connsiteY0" fmla="*/ 0 h 2499325"/>
              <a:gd name="connsiteX1" fmla="*/ 626099 w 3543956"/>
              <a:gd name="connsiteY1" fmla="*/ 0 h 2499325"/>
              <a:gd name="connsiteX2" fmla="*/ 1216758 w 3543956"/>
              <a:gd name="connsiteY2" fmla="*/ 0 h 2499325"/>
              <a:gd name="connsiteX3" fmla="*/ 1807418 w 3543956"/>
              <a:gd name="connsiteY3" fmla="*/ 0 h 2499325"/>
              <a:gd name="connsiteX4" fmla="*/ 2468956 w 3543956"/>
              <a:gd name="connsiteY4" fmla="*/ 0 h 2499325"/>
              <a:gd name="connsiteX5" fmla="*/ 2953297 w 3543956"/>
              <a:gd name="connsiteY5" fmla="*/ 0 h 2499325"/>
              <a:gd name="connsiteX6" fmla="*/ 3543956 w 3543956"/>
              <a:gd name="connsiteY6" fmla="*/ 0 h 2499325"/>
              <a:gd name="connsiteX7" fmla="*/ 3543956 w 3543956"/>
              <a:gd name="connsiteY7" fmla="*/ 474872 h 2499325"/>
              <a:gd name="connsiteX8" fmla="*/ 3543956 w 3543956"/>
              <a:gd name="connsiteY8" fmla="*/ 999730 h 2499325"/>
              <a:gd name="connsiteX9" fmla="*/ 3543956 w 3543956"/>
              <a:gd name="connsiteY9" fmla="*/ 1549582 h 2499325"/>
              <a:gd name="connsiteX10" fmla="*/ 3543956 w 3543956"/>
              <a:gd name="connsiteY10" fmla="*/ 2049447 h 2499325"/>
              <a:gd name="connsiteX11" fmla="*/ 3543956 w 3543956"/>
              <a:gd name="connsiteY11" fmla="*/ 2499325 h 2499325"/>
              <a:gd name="connsiteX12" fmla="*/ 2953297 w 3543956"/>
              <a:gd name="connsiteY12" fmla="*/ 2499325 h 2499325"/>
              <a:gd name="connsiteX13" fmla="*/ 2327198 w 3543956"/>
              <a:gd name="connsiteY13" fmla="*/ 2499325 h 2499325"/>
              <a:gd name="connsiteX14" fmla="*/ 1842857 w 3543956"/>
              <a:gd name="connsiteY14" fmla="*/ 2499325 h 2499325"/>
              <a:gd name="connsiteX15" fmla="*/ 1216758 w 3543956"/>
              <a:gd name="connsiteY15" fmla="*/ 2499325 h 2499325"/>
              <a:gd name="connsiteX16" fmla="*/ 590659 w 3543956"/>
              <a:gd name="connsiteY16" fmla="*/ 2499325 h 2499325"/>
              <a:gd name="connsiteX17" fmla="*/ 0 w 3543956"/>
              <a:gd name="connsiteY17" fmla="*/ 2499325 h 2499325"/>
              <a:gd name="connsiteX18" fmla="*/ 0 w 3543956"/>
              <a:gd name="connsiteY18" fmla="*/ 1999460 h 2499325"/>
              <a:gd name="connsiteX19" fmla="*/ 0 w 3543956"/>
              <a:gd name="connsiteY19" fmla="*/ 1524588 h 2499325"/>
              <a:gd name="connsiteX20" fmla="*/ 0 w 3543956"/>
              <a:gd name="connsiteY20" fmla="*/ 999730 h 2499325"/>
              <a:gd name="connsiteX21" fmla="*/ 0 w 3543956"/>
              <a:gd name="connsiteY21" fmla="*/ 549851 h 2499325"/>
              <a:gd name="connsiteX22" fmla="*/ 0 w 3543956"/>
              <a:gd name="connsiteY22" fmla="*/ 0 h 249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543956" h="2499325" extrusionOk="0">
                <a:moveTo>
                  <a:pt x="0" y="0"/>
                </a:moveTo>
                <a:cubicBezTo>
                  <a:pt x="282206" y="-67591"/>
                  <a:pt x="327697" y="15231"/>
                  <a:pt x="626099" y="0"/>
                </a:cubicBezTo>
                <a:cubicBezTo>
                  <a:pt x="924501" y="-15231"/>
                  <a:pt x="1012126" y="67568"/>
                  <a:pt x="1216758" y="0"/>
                </a:cubicBezTo>
                <a:cubicBezTo>
                  <a:pt x="1421390" y="-67568"/>
                  <a:pt x="1659840" y="52033"/>
                  <a:pt x="1807418" y="0"/>
                </a:cubicBezTo>
                <a:cubicBezTo>
                  <a:pt x="1954996" y="-52033"/>
                  <a:pt x="2213403" y="66910"/>
                  <a:pt x="2468956" y="0"/>
                </a:cubicBezTo>
                <a:cubicBezTo>
                  <a:pt x="2724509" y="-66910"/>
                  <a:pt x="2807517" y="48933"/>
                  <a:pt x="2953297" y="0"/>
                </a:cubicBezTo>
                <a:cubicBezTo>
                  <a:pt x="3099077" y="-48933"/>
                  <a:pt x="3278153" y="7089"/>
                  <a:pt x="3543956" y="0"/>
                </a:cubicBezTo>
                <a:cubicBezTo>
                  <a:pt x="3557255" y="202658"/>
                  <a:pt x="3528362" y="248311"/>
                  <a:pt x="3543956" y="474872"/>
                </a:cubicBezTo>
                <a:cubicBezTo>
                  <a:pt x="3559550" y="701433"/>
                  <a:pt x="3500276" y="765094"/>
                  <a:pt x="3543956" y="999730"/>
                </a:cubicBezTo>
                <a:cubicBezTo>
                  <a:pt x="3587636" y="1234366"/>
                  <a:pt x="3519311" y="1373559"/>
                  <a:pt x="3543956" y="1549582"/>
                </a:cubicBezTo>
                <a:cubicBezTo>
                  <a:pt x="3568601" y="1725605"/>
                  <a:pt x="3536979" y="1891454"/>
                  <a:pt x="3543956" y="2049447"/>
                </a:cubicBezTo>
                <a:cubicBezTo>
                  <a:pt x="3550933" y="2207440"/>
                  <a:pt x="3507285" y="2361619"/>
                  <a:pt x="3543956" y="2499325"/>
                </a:cubicBezTo>
                <a:cubicBezTo>
                  <a:pt x="3250069" y="2539923"/>
                  <a:pt x="3108734" y="2439471"/>
                  <a:pt x="2953297" y="2499325"/>
                </a:cubicBezTo>
                <a:cubicBezTo>
                  <a:pt x="2797860" y="2559179"/>
                  <a:pt x="2547123" y="2436986"/>
                  <a:pt x="2327198" y="2499325"/>
                </a:cubicBezTo>
                <a:cubicBezTo>
                  <a:pt x="2107273" y="2561664"/>
                  <a:pt x="2043535" y="2496759"/>
                  <a:pt x="1842857" y="2499325"/>
                </a:cubicBezTo>
                <a:cubicBezTo>
                  <a:pt x="1642179" y="2501891"/>
                  <a:pt x="1381760" y="2424422"/>
                  <a:pt x="1216758" y="2499325"/>
                </a:cubicBezTo>
                <a:cubicBezTo>
                  <a:pt x="1051756" y="2574228"/>
                  <a:pt x="759599" y="2431716"/>
                  <a:pt x="590659" y="2499325"/>
                </a:cubicBezTo>
                <a:cubicBezTo>
                  <a:pt x="421719" y="2566934"/>
                  <a:pt x="233940" y="2433979"/>
                  <a:pt x="0" y="2499325"/>
                </a:cubicBezTo>
                <a:cubicBezTo>
                  <a:pt x="-3200" y="2360988"/>
                  <a:pt x="42742" y="2245212"/>
                  <a:pt x="0" y="1999460"/>
                </a:cubicBezTo>
                <a:cubicBezTo>
                  <a:pt x="-42742" y="1753709"/>
                  <a:pt x="55564" y="1669659"/>
                  <a:pt x="0" y="1524588"/>
                </a:cubicBezTo>
                <a:cubicBezTo>
                  <a:pt x="-55564" y="1379517"/>
                  <a:pt x="56748" y="1254087"/>
                  <a:pt x="0" y="999730"/>
                </a:cubicBezTo>
                <a:cubicBezTo>
                  <a:pt x="-56748" y="745373"/>
                  <a:pt x="51504" y="698426"/>
                  <a:pt x="0" y="549851"/>
                </a:cubicBezTo>
                <a:cubicBezTo>
                  <a:pt x="-51504" y="401276"/>
                  <a:pt x="5877" y="155635"/>
                  <a:pt x="0" y="0"/>
                </a:cubicBezTo>
                <a:close/>
              </a:path>
            </a:pathLst>
          </a:custGeom>
          <a:noFill/>
          <a:ln>
            <a:solidFill>
              <a:srgbClr val="87ADDB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422261815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619CA7B1-7FFC-411F-AD4F-402BFF3CE5B3}"/>
              </a:ext>
            </a:extLst>
          </p:cNvPr>
          <p:cNvCxnSpPr>
            <a:cxnSpLocks/>
          </p:cNvCxnSpPr>
          <p:nvPr/>
        </p:nvCxnSpPr>
        <p:spPr>
          <a:xfrm flipV="1">
            <a:off x="7767870" y="2589825"/>
            <a:ext cx="645854" cy="515117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1FA4338-CA01-4397-84E7-6059AC4E8627}"/>
              </a:ext>
            </a:extLst>
          </p:cNvPr>
          <p:cNvCxnSpPr>
            <a:cxnSpLocks/>
          </p:cNvCxnSpPr>
          <p:nvPr/>
        </p:nvCxnSpPr>
        <p:spPr>
          <a:xfrm>
            <a:off x="7760943" y="3446761"/>
            <a:ext cx="750371" cy="421854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5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512530-F549-489B-B1C3-13EB711C7752}"/>
              </a:ext>
            </a:extLst>
          </p:cNvPr>
          <p:cNvSpPr/>
          <p:nvPr/>
        </p:nvSpPr>
        <p:spPr>
          <a:xfrm>
            <a:off x="9191799" y="3234121"/>
            <a:ext cx="2681787" cy="30110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B3759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1DA8E9E-E1FA-4FD9-B95D-D22EF906D9CD}"/>
              </a:ext>
            </a:extLst>
          </p:cNvPr>
          <p:cNvSpPr/>
          <p:nvPr/>
        </p:nvSpPr>
        <p:spPr>
          <a:xfrm>
            <a:off x="6272109" y="3234121"/>
            <a:ext cx="2681787" cy="30110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B3759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D1405B-AE5C-45ED-86CA-F29116A1C16F}"/>
              </a:ext>
            </a:extLst>
          </p:cNvPr>
          <p:cNvSpPr/>
          <p:nvPr/>
        </p:nvSpPr>
        <p:spPr>
          <a:xfrm>
            <a:off x="3352419" y="3234121"/>
            <a:ext cx="2681787" cy="30110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B3759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AB48259-497C-4E4A-9013-3668360671DE}"/>
              </a:ext>
            </a:extLst>
          </p:cNvPr>
          <p:cNvSpPr/>
          <p:nvPr/>
        </p:nvSpPr>
        <p:spPr>
          <a:xfrm>
            <a:off x="387926" y="3234121"/>
            <a:ext cx="2681787" cy="30110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1B3759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3" name="Google Shape;556;p3">
            <a:extLst>
              <a:ext uri="{FF2B5EF4-FFF2-40B4-BE49-F238E27FC236}">
                <a16:creationId xmlns:a16="http://schemas.microsoft.com/office/drawing/2014/main" id="{F846AD27-9FB5-4B68-A982-C5DA670DA13D}"/>
              </a:ext>
            </a:extLst>
          </p:cNvPr>
          <p:cNvSpPr txBox="1"/>
          <p:nvPr/>
        </p:nvSpPr>
        <p:spPr>
          <a:xfrm>
            <a:off x="387926" y="175589"/>
            <a:ext cx="40709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마음 보기</a:t>
            </a:r>
            <a:r>
              <a:rPr lang="en-US" altLang="ko-KR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</a:t>
            </a:r>
            <a:endParaRPr sz="2400" b="1" dirty="0">
              <a:solidFill>
                <a:srgbClr val="2B578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3DE2B4-B8CC-43E8-A672-E41EA3879852}"/>
              </a:ext>
            </a:extLst>
          </p:cNvPr>
          <p:cNvSpPr/>
          <p:nvPr/>
        </p:nvSpPr>
        <p:spPr>
          <a:xfrm>
            <a:off x="258620" y="175589"/>
            <a:ext cx="55417" cy="461624"/>
          </a:xfrm>
          <a:prstGeom prst="rect">
            <a:avLst/>
          </a:prstGeom>
          <a:solidFill>
            <a:srgbClr val="2B5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2D8123-4210-4E3E-AADC-A6B5AFBA2AAC}"/>
              </a:ext>
            </a:extLst>
          </p:cNvPr>
          <p:cNvSpPr/>
          <p:nvPr/>
        </p:nvSpPr>
        <p:spPr>
          <a:xfrm>
            <a:off x="80413" y="3207648"/>
            <a:ext cx="3296811" cy="400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ko-KR" altLang="en-US" sz="1800" b="1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상담사의 응대 지원</a:t>
            </a:r>
            <a:endParaRPr lang="en-US" altLang="ko-KR" sz="1800" b="1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E08D77-6128-4E9A-A1BD-140BF501C3AE}"/>
              </a:ext>
            </a:extLst>
          </p:cNvPr>
          <p:cNvSpPr/>
          <p:nvPr/>
        </p:nvSpPr>
        <p:spPr>
          <a:xfrm>
            <a:off x="3281033" y="3207648"/>
            <a:ext cx="2854608" cy="400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ko-KR" altLang="en-US" sz="1800" b="1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관리자의 매니지먼트 지원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CB4598-2A22-4592-B974-6B33E762D494}"/>
              </a:ext>
            </a:extLst>
          </p:cNvPr>
          <p:cNvSpPr/>
          <p:nvPr/>
        </p:nvSpPr>
        <p:spPr>
          <a:xfrm>
            <a:off x="6346961" y="3207648"/>
            <a:ext cx="2582940" cy="400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ko-KR" altLang="en-US" sz="1800" b="1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응대 품질 및 효율성 향상</a:t>
            </a:r>
            <a:endParaRPr lang="en-US" altLang="ko-KR" sz="1800" b="1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C715A6-E7FD-46CC-9634-E880F6547F62}"/>
              </a:ext>
            </a:extLst>
          </p:cNvPr>
          <p:cNvSpPr/>
          <p:nvPr/>
        </p:nvSpPr>
        <p:spPr>
          <a:xfrm>
            <a:off x="8977185" y="3234121"/>
            <a:ext cx="3193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800" b="1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콜센터 외 기업 내 활용</a:t>
            </a:r>
            <a:endParaRPr lang="en-US" altLang="ko-KR" sz="1800" b="1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B136104-D587-4A75-A8E8-900C19201CFE}"/>
              </a:ext>
            </a:extLst>
          </p:cNvPr>
          <p:cNvGrpSpPr/>
          <p:nvPr/>
        </p:nvGrpSpPr>
        <p:grpSpPr>
          <a:xfrm>
            <a:off x="807945" y="1369376"/>
            <a:ext cx="1575036" cy="1575036"/>
            <a:chOff x="1111604" y="1112981"/>
            <a:chExt cx="1575036" cy="1575036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65CA17D-932C-410A-B2FC-C0702518E79E}"/>
                </a:ext>
              </a:extLst>
            </p:cNvPr>
            <p:cNvSpPr/>
            <p:nvPr/>
          </p:nvSpPr>
          <p:spPr>
            <a:xfrm>
              <a:off x="1111604" y="1112981"/>
              <a:ext cx="1575036" cy="1575036"/>
            </a:xfrm>
            <a:prstGeom prst="ellipse">
              <a:avLst/>
            </a:prstGeom>
            <a:solidFill>
              <a:srgbClr val="CFD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E88219D-7909-4D5D-BF95-C591509FC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3241" y="1376217"/>
              <a:ext cx="1048563" cy="1048563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3161A7A-E951-4A0B-AAE4-FA96DDB30B58}"/>
              </a:ext>
            </a:extLst>
          </p:cNvPr>
          <p:cNvGrpSpPr/>
          <p:nvPr/>
        </p:nvGrpSpPr>
        <p:grpSpPr>
          <a:xfrm>
            <a:off x="3818429" y="1357613"/>
            <a:ext cx="1575036" cy="1575036"/>
            <a:chOff x="3286767" y="849744"/>
            <a:chExt cx="1575036" cy="1575036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373F6F5-4DFA-46F8-A0F9-EF2D0CF2677D}"/>
                </a:ext>
              </a:extLst>
            </p:cNvPr>
            <p:cNvSpPr/>
            <p:nvPr/>
          </p:nvSpPr>
          <p:spPr>
            <a:xfrm>
              <a:off x="3286767" y="849744"/>
              <a:ext cx="1575036" cy="1575036"/>
            </a:xfrm>
            <a:prstGeom prst="ellipse">
              <a:avLst/>
            </a:prstGeom>
            <a:solidFill>
              <a:srgbClr val="CFD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EAF6682-EDB8-4673-BB5A-A6B53A5F5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6010" y="1022182"/>
              <a:ext cx="1156550" cy="115655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D38390A-896E-4D4F-BFD9-FA2DC2E58346}"/>
              </a:ext>
            </a:extLst>
          </p:cNvPr>
          <p:cNvGrpSpPr/>
          <p:nvPr/>
        </p:nvGrpSpPr>
        <p:grpSpPr>
          <a:xfrm>
            <a:off x="6828913" y="1369376"/>
            <a:ext cx="1575036" cy="1575036"/>
            <a:chOff x="5308482" y="812939"/>
            <a:chExt cx="1575036" cy="1575036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AF6B8F2-403B-479F-99EB-A33F65A3E893}"/>
                </a:ext>
              </a:extLst>
            </p:cNvPr>
            <p:cNvSpPr/>
            <p:nvPr/>
          </p:nvSpPr>
          <p:spPr>
            <a:xfrm>
              <a:off x="5308482" y="812939"/>
              <a:ext cx="1575036" cy="1575036"/>
            </a:xfrm>
            <a:prstGeom prst="ellipse">
              <a:avLst/>
            </a:prstGeom>
            <a:solidFill>
              <a:srgbClr val="CFD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EED400-13FC-4F3F-A606-AC59D21F9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9330" y="1130170"/>
              <a:ext cx="1048562" cy="104856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A5C7363-BB60-47B1-BBCC-DCF22A7E1601}"/>
              </a:ext>
            </a:extLst>
          </p:cNvPr>
          <p:cNvGrpSpPr/>
          <p:nvPr/>
        </p:nvGrpSpPr>
        <p:grpSpPr>
          <a:xfrm>
            <a:off x="9808448" y="1369375"/>
            <a:ext cx="1575036" cy="1575036"/>
            <a:chOff x="7735454" y="699696"/>
            <a:chExt cx="1575036" cy="1575036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CBDCDF6-D533-4F4D-A683-1E13334D3CA6}"/>
                </a:ext>
              </a:extLst>
            </p:cNvPr>
            <p:cNvSpPr/>
            <p:nvPr/>
          </p:nvSpPr>
          <p:spPr>
            <a:xfrm>
              <a:off x="7735454" y="699696"/>
              <a:ext cx="1575036" cy="1575036"/>
            </a:xfrm>
            <a:prstGeom prst="ellipse">
              <a:avLst/>
            </a:prstGeom>
            <a:solidFill>
              <a:srgbClr val="CFDE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3020101020101" pitchFamily="50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1852E17-CA53-4A98-A640-9883D794E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12078" y="886688"/>
              <a:ext cx="1177526" cy="1177526"/>
            </a:xfrm>
            <a:prstGeom prst="rect">
              <a:avLst/>
            </a:prstGeom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18023D8-772A-4A60-90D9-211DD1C4E6A9}"/>
              </a:ext>
            </a:extLst>
          </p:cNvPr>
          <p:cNvSpPr/>
          <p:nvPr/>
        </p:nvSpPr>
        <p:spPr>
          <a:xfrm>
            <a:off x="470902" y="3888843"/>
            <a:ext cx="2515831" cy="1570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감정 변화 파악</a:t>
            </a:r>
            <a:endParaRPr lang="en-US" altLang="ko-KR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lvl="0" indent="-285750">
              <a:lnSpc>
                <a:spcPct val="115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lvl="0" indent="-28575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중요 단어 시각화</a:t>
            </a:r>
            <a:endParaRPr lang="en-US" altLang="ko-KR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>
              <a:lnSpc>
                <a:spcPct val="115000"/>
              </a:lnSpc>
            </a:pPr>
            <a:r>
              <a:rPr lang="en-US" altLang="ko-KR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-&gt; </a:t>
            </a:r>
            <a:r>
              <a:rPr lang="ko-KR" altLang="en-US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응대 개선</a:t>
            </a:r>
            <a:endParaRPr lang="en-US" altLang="ko-KR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lvl="0" indent="-285750">
              <a:lnSpc>
                <a:spcPct val="115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lvl="0" indent="-28575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 블랙리스트 관리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6CEB888-C8E0-4DDA-95A9-7E08CD29FD1F}"/>
              </a:ext>
            </a:extLst>
          </p:cNvPr>
          <p:cNvSpPr/>
          <p:nvPr/>
        </p:nvSpPr>
        <p:spPr>
          <a:xfrm>
            <a:off x="3377225" y="3883141"/>
            <a:ext cx="2597986" cy="107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상담사 응대 만족도 품질 관리</a:t>
            </a:r>
            <a:endParaRPr lang="en-US" altLang="ko-KR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lvl="0" indent="-285750">
              <a:lnSpc>
                <a:spcPct val="115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lvl="0" indent="-28575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분석을 통한 상품 추천 및 그룹별 맞춤 마케팅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4F01633-3D7B-400B-8733-7E7AF5FD7D98}"/>
              </a:ext>
            </a:extLst>
          </p:cNvPr>
          <p:cNvSpPr/>
          <p:nvPr/>
        </p:nvSpPr>
        <p:spPr>
          <a:xfrm>
            <a:off x="6346961" y="3888843"/>
            <a:ext cx="2582940" cy="1570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 데이터 분석으로 인한 부정 음성 데이터 분석을 이용한 교육체계 설립</a:t>
            </a:r>
            <a:endParaRPr lang="en-US" altLang="ko-KR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lvl="0" indent="-285750">
              <a:lnSpc>
                <a:spcPct val="115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lvl="0" indent="-28575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감정 키워드 분석을 통한 소비자 구매행동 예측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1AFA7F2-3986-4E7B-9DF1-B51050AA7EB4}"/>
              </a:ext>
            </a:extLst>
          </p:cNvPr>
          <p:cNvSpPr/>
          <p:nvPr/>
        </p:nvSpPr>
        <p:spPr>
          <a:xfrm>
            <a:off x="9404885" y="3882632"/>
            <a:ext cx="23991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고객사 별 맞춤  응대</a:t>
            </a:r>
            <a:endParaRPr lang="en-US" altLang="ko-KR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0"/>
            <a:endParaRPr lang="en-US" altLang="ko-KR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효율성 및 매출 기대 효과</a:t>
            </a:r>
          </a:p>
        </p:txBody>
      </p:sp>
    </p:spTree>
    <p:extLst>
      <p:ext uri="{BB962C8B-B14F-4D97-AF65-F5344CB8AC3E}">
        <p14:creationId xmlns:p14="http://schemas.microsoft.com/office/powerpoint/2010/main" val="341013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6;p3">
            <a:extLst>
              <a:ext uri="{FF2B5EF4-FFF2-40B4-BE49-F238E27FC236}">
                <a16:creationId xmlns:a16="http://schemas.microsoft.com/office/drawing/2014/main" id="{D1E343DB-E286-429F-94EA-90BEBB23A150}"/>
              </a:ext>
            </a:extLst>
          </p:cNvPr>
          <p:cNvSpPr txBox="1"/>
          <p:nvPr/>
        </p:nvSpPr>
        <p:spPr>
          <a:xfrm>
            <a:off x="387926" y="175589"/>
            <a:ext cx="40709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/>
            <a:r>
              <a:rPr lang="en-US" altLang="ko-KR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Business Model Canvas</a:t>
            </a:r>
            <a:endParaRPr sz="2400" b="1" dirty="0">
              <a:solidFill>
                <a:srgbClr val="2B578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4452A7-CE04-4A92-A435-DC8B5F7C6B54}"/>
              </a:ext>
            </a:extLst>
          </p:cNvPr>
          <p:cNvSpPr/>
          <p:nvPr/>
        </p:nvSpPr>
        <p:spPr>
          <a:xfrm>
            <a:off x="258620" y="175589"/>
            <a:ext cx="55417" cy="461624"/>
          </a:xfrm>
          <a:prstGeom prst="rect">
            <a:avLst/>
          </a:prstGeom>
          <a:solidFill>
            <a:srgbClr val="2B5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12376A-5AAD-4B31-B946-50F48F564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68" y="637213"/>
            <a:ext cx="11944063" cy="6167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6;p3">
            <a:extLst>
              <a:ext uri="{FF2B5EF4-FFF2-40B4-BE49-F238E27FC236}">
                <a16:creationId xmlns:a16="http://schemas.microsoft.com/office/drawing/2014/main" id="{6C8F977F-9F92-45C3-BFB7-525E7982B19D}"/>
              </a:ext>
            </a:extLst>
          </p:cNvPr>
          <p:cNvSpPr txBox="1"/>
          <p:nvPr/>
        </p:nvSpPr>
        <p:spPr>
          <a:xfrm>
            <a:off x="387926" y="175589"/>
            <a:ext cx="40709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SWOT </a:t>
            </a:r>
            <a:r>
              <a:rPr lang="ko-KR" altLang="en-US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분석</a:t>
            </a:r>
            <a:endParaRPr sz="2400" b="1" dirty="0">
              <a:solidFill>
                <a:srgbClr val="2B578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7C5100-D713-4CF3-AC30-E75598B9E4E8}"/>
              </a:ext>
            </a:extLst>
          </p:cNvPr>
          <p:cNvSpPr/>
          <p:nvPr/>
        </p:nvSpPr>
        <p:spPr>
          <a:xfrm>
            <a:off x="258620" y="175589"/>
            <a:ext cx="55417" cy="461624"/>
          </a:xfrm>
          <a:prstGeom prst="rect">
            <a:avLst/>
          </a:prstGeom>
          <a:solidFill>
            <a:srgbClr val="2B5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904082E-82DC-4EFE-85CC-A90C4A331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37" y="637213"/>
            <a:ext cx="11423235" cy="6140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D89B931-47DD-4387-8C16-C7A32D782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804" y="883504"/>
            <a:ext cx="6998998" cy="509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56;p3">
            <a:extLst>
              <a:ext uri="{FF2B5EF4-FFF2-40B4-BE49-F238E27FC236}">
                <a16:creationId xmlns:a16="http://schemas.microsoft.com/office/drawing/2014/main" id="{CEB9793E-1952-48C3-A210-F53FE7B4816F}"/>
              </a:ext>
            </a:extLst>
          </p:cNvPr>
          <p:cNvSpPr txBox="1"/>
          <p:nvPr/>
        </p:nvSpPr>
        <p:spPr>
          <a:xfrm>
            <a:off x="387926" y="175589"/>
            <a:ext cx="40709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비즈니스 모델 개발</a:t>
            </a:r>
            <a:endParaRPr sz="2400" b="1" dirty="0">
              <a:solidFill>
                <a:srgbClr val="2B578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AD8B08-064B-494F-9D31-671491662945}"/>
              </a:ext>
            </a:extLst>
          </p:cNvPr>
          <p:cNvSpPr/>
          <p:nvPr/>
        </p:nvSpPr>
        <p:spPr>
          <a:xfrm>
            <a:off x="258620" y="175589"/>
            <a:ext cx="55417" cy="461624"/>
          </a:xfrm>
          <a:prstGeom prst="rect">
            <a:avLst/>
          </a:prstGeom>
          <a:solidFill>
            <a:srgbClr val="2B5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3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CEC153C-F088-42E6-AF59-63B3BB2E8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54" y="1025813"/>
            <a:ext cx="6197692" cy="480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56;p3">
            <a:extLst>
              <a:ext uri="{FF2B5EF4-FFF2-40B4-BE49-F238E27FC236}">
                <a16:creationId xmlns:a16="http://schemas.microsoft.com/office/drawing/2014/main" id="{3118644A-8186-4A85-A775-5C567A08C8FF}"/>
              </a:ext>
            </a:extLst>
          </p:cNvPr>
          <p:cNvSpPr txBox="1"/>
          <p:nvPr/>
        </p:nvSpPr>
        <p:spPr>
          <a:xfrm>
            <a:off x="387926" y="175589"/>
            <a:ext cx="40709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비즈니스 모델 개발</a:t>
            </a:r>
            <a:endParaRPr sz="2400" b="1" dirty="0">
              <a:solidFill>
                <a:srgbClr val="2B578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CE6C02-4DCF-4EE2-817D-98A5BB3166EB}"/>
              </a:ext>
            </a:extLst>
          </p:cNvPr>
          <p:cNvSpPr/>
          <p:nvPr/>
        </p:nvSpPr>
        <p:spPr>
          <a:xfrm>
            <a:off x="258620" y="175589"/>
            <a:ext cx="55417" cy="461624"/>
          </a:xfrm>
          <a:prstGeom prst="rect">
            <a:avLst/>
          </a:prstGeom>
          <a:solidFill>
            <a:srgbClr val="2B5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60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6;p3">
            <a:extLst>
              <a:ext uri="{FF2B5EF4-FFF2-40B4-BE49-F238E27FC236}">
                <a16:creationId xmlns:a16="http://schemas.microsoft.com/office/drawing/2014/main" id="{3118644A-8186-4A85-A775-5C567A08C8FF}"/>
              </a:ext>
            </a:extLst>
          </p:cNvPr>
          <p:cNvSpPr txBox="1"/>
          <p:nvPr/>
        </p:nvSpPr>
        <p:spPr>
          <a:xfrm>
            <a:off x="387926" y="175589"/>
            <a:ext cx="40709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err="1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머신러닝</a:t>
            </a:r>
            <a:r>
              <a:rPr lang="ko-KR" altLang="en-US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로직</a:t>
            </a:r>
            <a:endParaRPr sz="2400" b="1" dirty="0">
              <a:solidFill>
                <a:srgbClr val="2B578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CE6C02-4DCF-4EE2-817D-98A5BB3166EB}"/>
              </a:ext>
            </a:extLst>
          </p:cNvPr>
          <p:cNvSpPr/>
          <p:nvPr/>
        </p:nvSpPr>
        <p:spPr>
          <a:xfrm>
            <a:off x="258620" y="175589"/>
            <a:ext cx="55417" cy="461624"/>
          </a:xfrm>
          <a:prstGeom prst="rect">
            <a:avLst/>
          </a:prstGeom>
          <a:solidFill>
            <a:srgbClr val="2B5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A3F218-FCB6-45FB-A8CD-87215B9DA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6"/>
          <a:stretch/>
        </p:blipFill>
        <p:spPr bwMode="auto">
          <a:xfrm>
            <a:off x="1764144" y="818061"/>
            <a:ext cx="8372475" cy="481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97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6;p3">
            <a:extLst>
              <a:ext uri="{FF2B5EF4-FFF2-40B4-BE49-F238E27FC236}">
                <a16:creationId xmlns:a16="http://schemas.microsoft.com/office/drawing/2014/main" id="{3118644A-8186-4A85-A775-5C567A08C8FF}"/>
              </a:ext>
            </a:extLst>
          </p:cNvPr>
          <p:cNvSpPr txBox="1"/>
          <p:nvPr/>
        </p:nvSpPr>
        <p:spPr>
          <a:xfrm>
            <a:off x="387926" y="175589"/>
            <a:ext cx="40709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err="1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머신러닝</a:t>
            </a:r>
            <a:r>
              <a:rPr lang="ko-KR" altLang="en-US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로직</a:t>
            </a:r>
            <a:endParaRPr sz="2400" b="1" dirty="0">
              <a:solidFill>
                <a:srgbClr val="2B578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CE6C02-4DCF-4EE2-817D-98A5BB3166EB}"/>
              </a:ext>
            </a:extLst>
          </p:cNvPr>
          <p:cNvSpPr/>
          <p:nvPr/>
        </p:nvSpPr>
        <p:spPr>
          <a:xfrm>
            <a:off x="258620" y="175589"/>
            <a:ext cx="55417" cy="461624"/>
          </a:xfrm>
          <a:prstGeom prst="rect">
            <a:avLst/>
          </a:prstGeom>
          <a:solidFill>
            <a:srgbClr val="2B5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31149F2-78FF-4F99-A038-7A43496C4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5" b="23121"/>
          <a:stretch/>
        </p:blipFill>
        <p:spPr bwMode="auto">
          <a:xfrm>
            <a:off x="2308123" y="1612669"/>
            <a:ext cx="8372475" cy="324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17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6;p3">
            <a:extLst>
              <a:ext uri="{FF2B5EF4-FFF2-40B4-BE49-F238E27FC236}">
                <a16:creationId xmlns:a16="http://schemas.microsoft.com/office/drawing/2014/main" id="{3118644A-8186-4A85-A775-5C567A08C8FF}"/>
              </a:ext>
            </a:extLst>
          </p:cNvPr>
          <p:cNvSpPr txBox="1"/>
          <p:nvPr/>
        </p:nvSpPr>
        <p:spPr>
          <a:xfrm>
            <a:off x="387926" y="175589"/>
            <a:ext cx="40709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err="1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머신러닝</a:t>
            </a:r>
            <a:r>
              <a:rPr lang="ko-KR" altLang="en-US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로직</a:t>
            </a:r>
            <a:endParaRPr sz="2400" b="1" dirty="0">
              <a:solidFill>
                <a:srgbClr val="2B578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CE6C02-4DCF-4EE2-817D-98A5BB3166EB}"/>
              </a:ext>
            </a:extLst>
          </p:cNvPr>
          <p:cNvSpPr/>
          <p:nvPr/>
        </p:nvSpPr>
        <p:spPr>
          <a:xfrm>
            <a:off x="258620" y="175589"/>
            <a:ext cx="55417" cy="461624"/>
          </a:xfrm>
          <a:prstGeom prst="rect">
            <a:avLst/>
          </a:prstGeom>
          <a:solidFill>
            <a:srgbClr val="2B5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A59F409-474F-41FB-8754-9183F03C05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0"/>
          <a:stretch/>
        </p:blipFill>
        <p:spPr bwMode="auto">
          <a:xfrm>
            <a:off x="2025043" y="1333925"/>
            <a:ext cx="8372475" cy="455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78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6;p3">
            <a:extLst>
              <a:ext uri="{FF2B5EF4-FFF2-40B4-BE49-F238E27FC236}">
                <a16:creationId xmlns:a16="http://schemas.microsoft.com/office/drawing/2014/main" id="{3118644A-8186-4A85-A775-5C567A08C8FF}"/>
              </a:ext>
            </a:extLst>
          </p:cNvPr>
          <p:cNvSpPr txBox="1"/>
          <p:nvPr/>
        </p:nvSpPr>
        <p:spPr>
          <a:xfrm>
            <a:off x="387926" y="175589"/>
            <a:ext cx="40709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err="1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머신러닝</a:t>
            </a:r>
            <a:r>
              <a:rPr lang="ko-KR" altLang="en-US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로직</a:t>
            </a:r>
            <a:endParaRPr sz="2400" b="1" dirty="0">
              <a:solidFill>
                <a:srgbClr val="2B578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CE6C02-4DCF-4EE2-817D-98A5BB3166EB}"/>
              </a:ext>
            </a:extLst>
          </p:cNvPr>
          <p:cNvSpPr/>
          <p:nvPr/>
        </p:nvSpPr>
        <p:spPr>
          <a:xfrm>
            <a:off x="258620" y="175589"/>
            <a:ext cx="55417" cy="461624"/>
          </a:xfrm>
          <a:prstGeom prst="rect">
            <a:avLst/>
          </a:prstGeom>
          <a:solidFill>
            <a:srgbClr val="2B5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BAF3B9E-43C7-4EFB-9E9F-DC968F7C93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4" b="37278"/>
          <a:stretch/>
        </p:blipFill>
        <p:spPr bwMode="auto">
          <a:xfrm>
            <a:off x="1909762" y="1911927"/>
            <a:ext cx="8372475" cy="247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06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56;p3">
            <a:extLst>
              <a:ext uri="{FF2B5EF4-FFF2-40B4-BE49-F238E27FC236}">
                <a16:creationId xmlns:a16="http://schemas.microsoft.com/office/drawing/2014/main" id="{496FC0CB-DC73-4B83-A4E6-C81DD99CA59D}"/>
              </a:ext>
            </a:extLst>
          </p:cNvPr>
          <p:cNvSpPr txBox="1"/>
          <p:nvPr/>
        </p:nvSpPr>
        <p:spPr>
          <a:xfrm>
            <a:off x="387926" y="175589"/>
            <a:ext cx="40709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Visual Mind </a:t>
            </a:r>
            <a:r>
              <a:rPr lang="ko-KR" altLang="en-US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팀원 소개</a:t>
            </a:r>
            <a:endParaRPr sz="2400" b="1" dirty="0">
              <a:solidFill>
                <a:srgbClr val="2B578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EA8CBB-17D6-4AF9-8CE3-6EF584469307}"/>
              </a:ext>
            </a:extLst>
          </p:cNvPr>
          <p:cNvSpPr/>
          <p:nvPr/>
        </p:nvSpPr>
        <p:spPr>
          <a:xfrm>
            <a:off x="258620" y="175589"/>
            <a:ext cx="55417" cy="461624"/>
          </a:xfrm>
          <a:prstGeom prst="rect">
            <a:avLst/>
          </a:prstGeom>
          <a:solidFill>
            <a:srgbClr val="2B5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FD2465-E585-4E86-A183-8206B87C2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190" y="1525398"/>
            <a:ext cx="2358882" cy="23588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BCE823-8CD7-4E5F-92AD-E0C7A21E4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613" y="1518328"/>
            <a:ext cx="2358882" cy="23588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9FE011-46B4-490F-95E3-D9E132E33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659" y="1525398"/>
            <a:ext cx="2358882" cy="23588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2C1B3A-D22E-4788-A435-10750595D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82" y="1518328"/>
            <a:ext cx="2358882" cy="23588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13F967-0DF1-4C0B-BC64-EB8694FDDCD6}"/>
              </a:ext>
            </a:extLst>
          </p:cNvPr>
          <p:cNvSpPr txBox="1"/>
          <p:nvPr/>
        </p:nvSpPr>
        <p:spPr>
          <a:xfrm>
            <a:off x="1428345" y="4044099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김성률</a:t>
            </a:r>
            <a:endParaRPr lang="ko-KR" altLang="en-US" sz="2000" b="1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6666A5-BBC4-4FEF-BF2A-788E5D24AD82}"/>
              </a:ext>
            </a:extLst>
          </p:cNvPr>
          <p:cNvSpPr txBox="1"/>
          <p:nvPr/>
        </p:nvSpPr>
        <p:spPr>
          <a:xfrm>
            <a:off x="3909879" y="4044099"/>
            <a:ext cx="1558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박지영</a:t>
            </a:r>
            <a:r>
              <a:rPr lang="en-US" altLang="ko-KR" sz="2000" b="1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팀장</a:t>
            </a:r>
            <a:r>
              <a:rPr lang="en-US" altLang="ko-KR" sz="2000" b="1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b="1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41C811-B656-4738-8D04-C71B5CF8AA45}"/>
              </a:ext>
            </a:extLst>
          </p:cNvPr>
          <p:cNvSpPr txBox="1"/>
          <p:nvPr/>
        </p:nvSpPr>
        <p:spPr>
          <a:xfrm>
            <a:off x="7103491" y="4044099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EC7311-6D76-42A3-9ED0-3F01AF0D431D}"/>
              </a:ext>
            </a:extLst>
          </p:cNvPr>
          <p:cNvSpPr txBox="1"/>
          <p:nvPr/>
        </p:nvSpPr>
        <p:spPr>
          <a:xfrm>
            <a:off x="9813453" y="4048283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정혜리</a:t>
            </a:r>
            <a:endParaRPr lang="ko-KR" altLang="en-US" sz="2000" b="1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358E70-5DD2-44CE-BCF5-3A5E6B19AE72}"/>
              </a:ext>
            </a:extLst>
          </p:cNvPr>
          <p:cNvSpPr txBox="1"/>
          <p:nvPr/>
        </p:nvSpPr>
        <p:spPr>
          <a:xfrm>
            <a:off x="1292089" y="4758325"/>
            <a:ext cx="1144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6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마음보기</a:t>
            </a:r>
            <a:r>
              <a:rPr lang="en-US" altLang="ko-KR" sz="16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 algn="ctr"/>
            <a:r>
              <a:rPr lang="ko-KR" altLang="en-US" sz="16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개발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8A8CB-A5C6-4973-AD54-934FE4E14822}"/>
              </a:ext>
            </a:extLst>
          </p:cNvPr>
          <p:cNvSpPr txBox="1"/>
          <p:nvPr/>
        </p:nvSpPr>
        <p:spPr>
          <a:xfrm>
            <a:off x="3887436" y="4897725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기획 및 정리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EDEA84-24AE-4D65-B8DA-BA3D57DAD909}"/>
              </a:ext>
            </a:extLst>
          </p:cNvPr>
          <p:cNvSpPr txBox="1"/>
          <p:nvPr/>
        </p:nvSpPr>
        <p:spPr>
          <a:xfrm>
            <a:off x="6967235" y="4896824"/>
            <a:ext cx="9156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설문조사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4C4BAB-B9BE-4823-8283-BEC8DFD89F8B}"/>
              </a:ext>
            </a:extLst>
          </p:cNvPr>
          <p:cNvSpPr txBox="1"/>
          <p:nvPr/>
        </p:nvSpPr>
        <p:spPr>
          <a:xfrm>
            <a:off x="9314119" y="4896824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자료수집 및 </a:t>
            </a:r>
            <a:r>
              <a:rPr lang="en-US" altLang="ko-KR" sz="16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ppt</a:t>
            </a:r>
            <a:r>
              <a:rPr lang="ko-KR" altLang="en-US" sz="16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제작</a:t>
            </a:r>
          </a:p>
        </p:txBody>
      </p:sp>
    </p:spTree>
    <p:extLst>
      <p:ext uri="{BB962C8B-B14F-4D97-AF65-F5344CB8AC3E}">
        <p14:creationId xmlns:p14="http://schemas.microsoft.com/office/powerpoint/2010/main" val="277773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638;gb08029dcc8_0_122">
            <a:extLst>
              <a:ext uri="{FF2B5EF4-FFF2-40B4-BE49-F238E27FC236}">
                <a16:creationId xmlns:a16="http://schemas.microsoft.com/office/drawing/2014/main" id="{D864FE15-80BA-42D4-9201-B776B00FF9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06" y="996927"/>
            <a:ext cx="3038243" cy="486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39;gb08029dcc8_0_122">
            <a:extLst>
              <a:ext uri="{FF2B5EF4-FFF2-40B4-BE49-F238E27FC236}">
                <a16:creationId xmlns:a16="http://schemas.microsoft.com/office/drawing/2014/main" id="{E509FDE8-2764-46B1-B692-85B0FDF20FF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955" y="1660770"/>
            <a:ext cx="3038243" cy="2320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40;gb08029dcc8_0_122">
            <a:extLst>
              <a:ext uri="{FF2B5EF4-FFF2-40B4-BE49-F238E27FC236}">
                <a16:creationId xmlns:a16="http://schemas.microsoft.com/office/drawing/2014/main" id="{5E2BC9AA-84D0-4416-BC4C-7AC7526AA83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6880"/>
          <a:stretch/>
        </p:blipFill>
        <p:spPr>
          <a:xfrm>
            <a:off x="8419161" y="1458320"/>
            <a:ext cx="3068227" cy="27252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C00F42F0-5A61-49EC-A74C-843137D63B8C}"/>
              </a:ext>
            </a:extLst>
          </p:cNvPr>
          <p:cNvSpPr/>
          <p:nvPr/>
        </p:nvSpPr>
        <p:spPr>
          <a:xfrm>
            <a:off x="3701790" y="3244360"/>
            <a:ext cx="717629" cy="36927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7A0327-7318-47E7-BFEB-765DD6DAEA89}"/>
              </a:ext>
            </a:extLst>
          </p:cNvPr>
          <p:cNvSpPr txBox="1"/>
          <p:nvPr/>
        </p:nvSpPr>
        <p:spPr>
          <a:xfrm>
            <a:off x="6916088" y="5107292"/>
            <a:ext cx="2124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부정</a:t>
            </a:r>
            <a:r>
              <a:rPr lang="en-US" altLang="ko-KR" sz="3200" b="1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(88%)</a:t>
            </a:r>
            <a:endParaRPr lang="ko-KR" altLang="en-US" sz="3200" b="1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Google Shape;556;p3">
            <a:extLst>
              <a:ext uri="{FF2B5EF4-FFF2-40B4-BE49-F238E27FC236}">
                <a16:creationId xmlns:a16="http://schemas.microsoft.com/office/drawing/2014/main" id="{B7B296D3-79DB-464A-8A1B-093FAB929724}"/>
              </a:ext>
            </a:extLst>
          </p:cNvPr>
          <p:cNvSpPr txBox="1"/>
          <p:nvPr/>
        </p:nvSpPr>
        <p:spPr>
          <a:xfrm>
            <a:off x="387926" y="175589"/>
            <a:ext cx="40709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시연</a:t>
            </a:r>
            <a:endParaRPr sz="2400" b="1" dirty="0">
              <a:solidFill>
                <a:srgbClr val="2B578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FEE2472-E2F6-405D-B9E9-8A0CD5930AED}"/>
              </a:ext>
            </a:extLst>
          </p:cNvPr>
          <p:cNvSpPr/>
          <p:nvPr/>
        </p:nvSpPr>
        <p:spPr>
          <a:xfrm>
            <a:off x="258620" y="175589"/>
            <a:ext cx="55417" cy="461624"/>
          </a:xfrm>
          <a:prstGeom prst="rect">
            <a:avLst/>
          </a:prstGeom>
          <a:solidFill>
            <a:srgbClr val="2B5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183A3EE-6C7F-4CC7-883C-B8D0DDC500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2950" y="4856836"/>
            <a:ext cx="1004236" cy="10042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C41884-3DC0-42A6-8AC2-0058A1402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0387" y="4856836"/>
            <a:ext cx="1004236" cy="10042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0C8E00-1BA0-4832-AD29-69B69CDE809B}"/>
              </a:ext>
            </a:extLst>
          </p:cNvPr>
          <p:cNvSpPr txBox="1"/>
          <p:nvPr/>
        </p:nvSpPr>
        <p:spPr>
          <a:xfrm>
            <a:off x="5772950" y="1258265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키워드분석</a:t>
            </a:r>
            <a:endParaRPr lang="ko-KR" altLang="en-US" sz="2000" b="1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B94B71-7454-4810-B0E0-5040FBA96CBB}"/>
              </a:ext>
            </a:extLst>
          </p:cNvPr>
          <p:cNvSpPr txBox="1"/>
          <p:nvPr/>
        </p:nvSpPr>
        <p:spPr>
          <a:xfrm>
            <a:off x="8771700" y="1258265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</a:t>
            </a:r>
            <a:r>
              <a:rPr lang="en-US" altLang="ko-KR" sz="2000" b="1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_Word Cloud</a:t>
            </a:r>
            <a:endParaRPr lang="ko-KR" altLang="en-US" sz="2000" b="1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172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646;gb08029dcc8_0_129">
            <a:extLst>
              <a:ext uri="{FF2B5EF4-FFF2-40B4-BE49-F238E27FC236}">
                <a16:creationId xmlns:a16="http://schemas.microsoft.com/office/drawing/2014/main" id="{E3E4C7B0-B36F-429A-ABC0-62E6C20D38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746" y="1008974"/>
            <a:ext cx="3038242" cy="4864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47;gb08029dcc8_0_129">
            <a:extLst>
              <a:ext uri="{FF2B5EF4-FFF2-40B4-BE49-F238E27FC236}">
                <a16:creationId xmlns:a16="http://schemas.microsoft.com/office/drawing/2014/main" id="{EF239937-B2A3-4D16-8D6A-893BBF63044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10499"/>
          <a:stretch/>
        </p:blipFill>
        <p:spPr>
          <a:xfrm>
            <a:off x="8235485" y="1258265"/>
            <a:ext cx="3435576" cy="3082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49;gb08029dcc8_0_129">
            <a:extLst>
              <a:ext uri="{FF2B5EF4-FFF2-40B4-BE49-F238E27FC236}">
                <a16:creationId xmlns:a16="http://schemas.microsoft.com/office/drawing/2014/main" id="{A4187AD2-9CEC-49D7-A8F8-A50C6F6DEAC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5826"/>
          <a:stretch/>
        </p:blipFill>
        <p:spPr>
          <a:xfrm>
            <a:off x="5029288" y="1658375"/>
            <a:ext cx="2818137" cy="27549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A5DDB5F-8ABD-4BF8-9A3E-9364F42E6509}"/>
              </a:ext>
            </a:extLst>
          </p:cNvPr>
          <p:cNvSpPr/>
          <p:nvPr/>
        </p:nvSpPr>
        <p:spPr>
          <a:xfrm>
            <a:off x="3701790" y="3244360"/>
            <a:ext cx="717629" cy="36927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14" name="Google Shape;556;p3">
            <a:extLst>
              <a:ext uri="{FF2B5EF4-FFF2-40B4-BE49-F238E27FC236}">
                <a16:creationId xmlns:a16="http://schemas.microsoft.com/office/drawing/2014/main" id="{51D3193A-9BE2-49B5-87C5-A9F13ACB11F4}"/>
              </a:ext>
            </a:extLst>
          </p:cNvPr>
          <p:cNvSpPr txBox="1"/>
          <p:nvPr/>
        </p:nvSpPr>
        <p:spPr>
          <a:xfrm>
            <a:off x="387926" y="175589"/>
            <a:ext cx="40709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모델 시연</a:t>
            </a:r>
            <a:endParaRPr sz="2400" b="1" dirty="0">
              <a:solidFill>
                <a:srgbClr val="2B578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587134-2EB1-4C25-A1C2-F5C53E75EE16}"/>
              </a:ext>
            </a:extLst>
          </p:cNvPr>
          <p:cNvSpPr/>
          <p:nvPr/>
        </p:nvSpPr>
        <p:spPr>
          <a:xfrm>
            <a:off x="258620" y="175589"/>
            <a:ext cx="55417" cy="461624"/>
          </a:xfrm>
          <a:prstGeom prst="rect">
            <a:avLst/>
          </a:prstGeom>
          <a:solidFill>
            <a:srgbClr val="2B5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F8A5C9C-F698-4691-91E6-DA1621902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2950" y="4857369"/>
            <a:ext cx="1004236" cy="10042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4B4C384-208A-4F35-A4B9-2FC9E8950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4022" y="4857368"/>
            <a:ext cx="1004236" cy="10042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261D935-092F-4657-AF62-5417EA558070}"/>
              </a:ext>
            </a:extLst>
          </p:cNvPr>
          <p:cNvSpPr txBox="1"/>
          <p:nvPr/>
        </p:nvSpPr>
        <p:spPr>
          <a:xfrm>
            <a:off x="6916088" y="5107292"/>
            <a:ext cx="2124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긍정</a:t>
            </a:r>
            <a:r>
              <a:rPr lang="en-US" altLang="ko-KR" sz="3200" b="1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(81%)</a:t>
            </a:r>
            <a:endParaRPr lang="ko-KR" altLang="en-US" sz="3200" b="1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0FA32A-8F3B-4802-9E22-ACE3554056A3}"/>
              </a:ext>
            </a:extLst>
          </p:cNvPr>
          <p:cNvSpPr txBox="1"/>
          <p:nvPr/>
        </p:nvSpPr>
        <p:spPr>
          <a:xfrm>
            <a:off x="5772950" y="1258265"/>
            <a:ext cx="1330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키워드분석</a:t>
            </a:r>
            <a:endParaRPr lang="ko-KR" altLang="en-US" sz="2000" b="1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A801BB-F748-4F4D-B4F6-69668C8514F2}"/>
              </a:ext>
            </a:extLst>
          </p:cNvPr>
          <p:cNvSpPr txBox="1"/>
          <p:nvPr/>
        </p:nvSpPr>
        <p:spPr>
          <a:xfrm>
            <a:off x="8771700" y="1258265"/>
            <a:ext cx="2363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시각화</a:t>
            </a:r>
            <a:r>
              <a:rPr lang="en-US" altLang="ko-KR" sz="2000" b="1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_Word Cloud</a:t>
            </a:r>
            <a:endParaRPr lang="ko-KR" altLang="en-US" sz="2000" b="1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88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6C834F6B-D536-4AA9-9EB4-5A990C788932}"/>
              </a:ext>
            </a:extLst>
          </p:cNvPr>
          <p:cNvSpPr/>
          <p:nvPr/>
        </p:nvSpPr>
        <p:spPr>
          <a:xfrm>
            <a:off x="7963493" y="3527819"/>
            <a:ext cx="2127738" cy="1582924"/>
          </a:xfrm>
          <a:custGeom>
            <a:avLst/>
            <a:gdLst>
              <a:gd name="connsiteX0" fmla="*/ 0 w 2127738"/>
              <a:gd name="connsiteY0" fmla="*/ 0 h 1582924"/>
              <a:gd name="connsiteX1" fmla="*/ 574489 w 2127738"/>
              <a:gd name="connsiteY1" fmla="*/ 0 h 1582924"/>
              <a:gd name="connsiteX2" fmla="*/ 1127701 w 2127738"/>
              <a:gd name="connsiteY2" fmla="*/ 0 h 1582924"/>
              <a:gd name="connsiteX3" fmla="*/ 2127738 w 2127738"/>
              <a:gd name="connsiteY3" fmla="*/ 0 h 1582924"/>
              <a:gd name="connsiteX4" fmla="*/ 2127738 w 2127738"/>
              <a:gd name="connsiteY4" fmla="*/ 480154 h 1582924"/>
              <a:gd name="connsiteX5" fmla="*/ 2127738 w 2127738"/>
              <a:gd name="connsiteY5" fmla="*/ 1039453 h 1582924"/>
              <a:gd name="connsiteX6" fmla="*/ 2127738 w 2127738"/>
              <a:gd name="connsiteY6" fmla="*/ 1582924 h 1582924"/>
              <a:gd name="connsiteX7" fmla="*/ 1638358 w 2127738"/>
              <a:gd name="connsiteY7" fmla="*/ 1582924 h 1582924"/>
              <a:gd name="connsiteX8" fmla="*/ 1127701 w 2127738"/>
              <a:gd name="connsiteY8" fmla="*/ 1582924 h 1582924"/>
              <a:gd name="connsiteX9" fmla="*/ 659599 w 2127738"/>
              <a:gd name="connsiteY9" fmla="*/ 1582924 h 1582924"/>
              <a:gd name="connsiteX10" fmla="*/ 0 w 2127738"/>
              <a:gd name="connsiteY10" fmla="*/ 1582924 h 1582924"/>
              <a:gd name="connsiteX11" fmla="*/ 0 w 2127738"/>
              <a:gd name="connsiteY11" fmla="*/ 1039453 h 1582924"/>
              <a:gd name="connsiteX12" fmla="*/ 0 w 2127738"/>
              <a:gd name="connsiteY12" fmla="*/ 559300 h 1582924"/>
              <a:gd name="connsiteX13" fmla="*/ 0 w 2127738"/>
              <a:gd name="connsiteY13" fmla="*/ 0 h 15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27738" h="1582924" fill="none" extrusionOk="0">
                <a:moveTo>
                  <a:pt x="0" y="0"/>
                </a:moveTo>
                <a:cubicBezTo>
                  <a:pt x="202090" y="-23023"/>
                  <a:pt x="456375" y="19043"/>
                  <a:pt x="574489" y="0"/>
                </a:cubicBezTo>
                <a:cubicBezTo>
                  <a:pt x="692603" y="-19043"/>
                  <a:pt x="1007897" y="-16532"/>
                  <a:pt x="1127701" y="0"/>
                </a:cubicBezTo>
                <a:cubicBezTo>
                  <a:pt x="1247505" y="16532"/>
                  <a:pt x="1899270" y="29336"/>
                  <a:pt x="2127738" y="0"/>
                </a:cubicBezTo>
                <a:cubicBezTo>
                  <a:pt x="2146878" y="103171"/>
                  <a:pt x="2130203" y="335342"/>
                  <a:pt x="2127738" y="480154"/>
                </a:cubicBezTo>
                <a:cubicBezTo>
                  <a:pt x="2125273" y="624966"/>
                  <a:pt x="2133409" y="781174"/>
                  <a:pt x="2127738" y="1039453"/>
                </a:cubicBezTo>
                <a:cubicBezTo>
                  <a:pt x="2122067" y="1297732"/>
                  <a:pt x="2136323" y="1456979"/>
                  <a:pt x="2127738" y="1582924"/>
                </a:cubicBezTo>
                <a:cubicBezTo>
                  <a:pt x="2020518" y="1600416"/>
                  <a:pt x="1803838" y="1586439"/>
                  <a:pt x="1638358" y="1582924"/>
                </a:cubicBezTo>
                <a:cubicBezTo>
                  <a:pt x="1472878" y="1579409"/>
                  <a:pt x="1295331" y="1597147"/>
                  <a:pt x="1127701" y="1582924"/>
                </a:cubicBezTo>
                <a:cubicBezTo>
                  <a:pt x="960071" y="1568701"/>
                  <a:pt x="800447" y="1601920"/>
                  <a:pt x="659599" y="1582924"/>
                </a:cubicBezTo>
                <a:cubicBezTo>
                  <a:pt x="518751" y="1563928"/>
                  <a:pt x="138452" y="1613708"/>
                  <a:pt x="0" y="1582924"/>
                </a:cubicBezTo>
                <a:cubicBezTo>
                  <a:pt x="18167" y="1466844"/>
                  <a:pt x="-25915" y="1218114"/>
                  <a:pt x="0" y="1039453"/>
                </a:cubicBezTo>
                <a:cubicBezTo>
                  <a:pt x="25915" y="860792"/>
                  <a:pt x="-10684" y="687429"/>
                  <a:pt x="0" y="559300"/>
                </a:cubicBezTo>
                <a:cubicBezTo>
                  <a:pt x="10684" y="431171"/>
                  <a:pt x="-22813" y="236626"/>
                  <a:pt x="0" y="0"/>
                </a:cubicBezTo>
                <a:close/>
              </a:path>
              <a:path w="2127738" h="1582924" stroke="0" extrusionOk="0">
                <a:moveTo>
                  <a:pt x="0" y="0"/>
                </a:moveTo>
                <a:cubicBezTo>
                  <a:pt x="205450" y="-19018"/>
                  <a:pt x="369810" y="-7143"/>
                  <a:pt x="510657" y="0"/>
                </a:cubicBezTo>
                <a:cubicBezTo>
                  <a:pt x="651504" y="7143"/>
                  <a:pt x="750792" y="17618"/>
                  <a:pt x="978759" y="0"/>
                </a:cubicBezTo>
                <a:cubicBezTo>
                  <a:pt x="1206726" y="-17618"/>
                  <a:pt x="1358816" y="-16959"/>
                  <a:pt x="1553249" y="0"/>
                </a:cubicBezTo>
                <a:cubicBezTo>
                  <a:pt x="1747682" y="16959"/>
                  <a:pt x="1867153" y="-24407"/>
                  <a:pt x="2127738" y="0"/>
                </a:cubicBezTo>
                <a:cubicBezTo>
                  <a:pt x="2150053" y="254748"/>
                  <a:pt x="2122706" y="260840"/>
                  <a:pt x="2127738" y="511812"/>
                </a:cubicBezTo>
                <a:cubicBezTo>
                  <a:pt x="2132770" y="762784"/>
                  <a:pt x="2138905" y="809786"/>
                  <a:pt x="2127738" y="1007795"/>
                </a:cubicBezTo>
                <a:cubicBezTo>
                  <a:pt x="2116571" y="1205804"/>
                  <a:pt x="2131663" y="1410914"/>
                  <a:pt x="2127738" y="1582924"/>
                </a:cubicBezTo>
                <a:cubicBezTo>
                  <a:pt x="2015502" y="1589951"/>
                  <a:pt x="1822969" y="1580220"/>
                  <a:pt x="1595804" y="1582924"/>
                </a:cubicBezTo>
                <a:cubicBezTo>
                  <a:pt x="1368639" y="1585628"/>
                  <a:pt x="1332185" y="1593044"/>
                  <a:pt x="1127701" y="1582924"/>
                </a:cubicBezTo>
                <a:cubicBezTo>
                  <a:pt x="923217" y="1572804"/>
                  <a:pt x="820279" y="1587331"/>
                  <a:pt x="595767" y="1582924"/>
                </a:cubicBezTo>
                <a:cubicBezTo>
                  <a:pt x="371255" y="1578517"/>
                  <a:pt x="156088" y="1560907"/>
                  <a:pt x="0" y="1582924"/>
                </a:cubicBezTo>
                <a:cubicBezTo>
                  <a:pt x="13185" y="1336182"/>
                  <a:pt x="-21248" y="1300942"/>
                  <a:pt x="0" y="1071112"/>
                </a:cubicBezTo>
                <a:cubicBezTo>
                  <a:pt x="21248" y="841282"/>
                  <a:pt x="-18798" y="663860"/>
                  <a:pt x="0" y="559300"/>
                </a:cubicBezTo>
                <a:cubicBezTo>
                  <a:pt x="18798" y="454740"/>
                  <a:pt x="-17950" y="261099"/>
                  <a:pt x="0" y="0"/>
                </a:cubicBezTo>
                <a:close/>
              </a:path>
            </a:pathLst>
          </a:custGeom>
          <a:solidFill>
            <a:srgbClr val="87ADDB"/>
          </a:solidFill>
          <a:ln>
            <a:solidFill>
              <a:srgbClr val="87ADDB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0FF795-59F4-40EC-BC39-0C656F91BB48}"/>
              </a:ext>
            </a:extLst>
          </p:cNvPr>
          <p:cNvSpPr/>
          <p:nvPr/>
        </p:nvSpPr>
        <p:spPr>
          <a:xfrm>
            <a:off x="5296184" y="3527819"/>
            <a:ext cx="2127738" cy="1582924"/>
          </a:xfrm>
          <a:custGeom>
            <a:avLst/>
            <a:gdLst>
              <a:gd name="connsiteX0" fmla="*/ 0 w 2127738"/>
              <a:gd name="connsiteY0" fmla="*/ 0 h 1582924"/>
              <a:gd name="connsiteX1" fmla="*/ 574489 w 2127738"/>
              <a:gd name="connsiteY1" fmla="*/ 0 h 1582924"/>
              <a:gd name="connsiteX2" fmla="*/ 1127701 w 2127738"/>
              <a:gd name="connsiteY2" fmla="*/ 0 h 1582924"/>
              <a:gd name="connsiteX3" fmla="*/ 2127738 w 2127738"/>
              <a:gd name="connsiteY3" fmla="*/ 0 h 1582924"/>
              <a:gd name="connsiteX4" fmla="*/ 2127738 w 2127738"/>
              <a:gd name="connsiteY4" fmla="*/ 480154 h 1582924"/>
              <a:gd name="connsiteX5" fmla="*/ 2127738 w 2127738"/>
              <a:gd name="connsiteY5" fmla="*/ 1039453 h 1582924"/>
              <a:gd name="connsiteX6" fmla="*/ 2127738 w 2127738"/>
              <a:gd name="connsiteY6" fmla="*/ 1582924 h 1582924"/>
              <a:gd name="connsiteX7" fmla="*/ 1638358 w 2127738"/>
              <a:gd name="connsiteY7" fmla="*/ 1582924 h 1582924"/>
              <a:gd name="connsiteX8" fmla="*/ 1127701 w 2127738"/>
              <a:gd name="connsiteY8" fmla="*/ 1582924 h 1582924"/>
              <a:gd name="connsiteX9" fmla="*/ 659599 w 2127738"/>
              <a:gd name="connsiteY9" fmla="*/ 1582924 h 1582924"/>
              <a:gd name="connsiteX10" fmla="*/ 0 w 2127738"/>
              <a:gd name="connsiteY10" fmla="*/ 1582924 h 1582924"/>
              <a:gd name="connsiteX11" fmla="*/ 0 w 2127738"/>
              <a:gd name="connsiteY11" fmla="*/ 1039453 h 1582924"/>
              <a:gd name="connsiteX12" fmla="*/ 0 w 2127738"/>
              <a:gd name="connsiteY12" fmla="*/ 559300 h 1582924"/>
              <a:gd name="connsiteX13" fmla="*/ 0 w 2127738"/>
              <a:gd name="connsiteY13" fmla="*/ 0 h 15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27738" h="1582924" fill="none" extrusionOk="0">
                <a:moveTo>
                  <a:pt x="0" y="0"/>
                </a:moveTo>
                <a:cubicBezTo>
                  <a:pt x="202090" y="-23023"/>
                  <a:pt x="456375" y="19043"/>
                  <a:pt x="574489" y="0"/>
                </a:cubicBezTo>
                <a:cubicBezTo>
                  <a:pt x="692603" y="-19043"/>
                  <a:pt x="1007897" y="-16532"/>
                  <a:pt x="1127701" y="0"/>
                </a:cubicBezTo>
                <a:cubicBezTo>
                  <a:pt x="1247505" y="16532"/>
                  <a:pt x="1899270" y="29336"/>
                  <a:pt x="2127738" y="0"/>
                </a:cubicBezTo>
                <a:cubicBezTo>
                  <a:pt x="2146878" y="103171"/>
                  <a:pt x="2130203" y="335342"/>
                  <a:pt x="2127738" y="480154"/>
                </a:cubicBezTo>
                <a:cubicBezTo>
                  <a:pt x="2125273" y="624966"/>
                  <a:pt x="2133409" y="781174"/>
                  <a:pt x="2127738" y="1039453"/>
                </a:cubicBezTo>
                <a:cubicBezTo>
                  <a:pt x="2122067" y="1297732"/>
                  <a:pt x="2136323" y="1456979"/>
                  <a:pt x="2127738" y="1582924"/>
                </a:cubicBezTo>
                <a:cubicBezTo>
                  <a:pt x="2020518" y="1600416"/>
                  <a:pt x="1803838" y="1586439"/>
                  <a:pt x="1638358" y="1582924"/>
                </a:cubicBezTo>
                <a:cubicBezTo>
                  <a:pt x="1472878" y="1579409"/>
                  <a:pt x="1295331" y="1597147"/>
                  <a:pt x="1127701" y="1582924"/>
                </a:cubicBezTo>
                <a:cubicBezTo>
                  <a:pt x="960071" y="1568701"/>
                  <a:pt x="800447" y="1601920"/>
                  <a:pt x="659599" y="1582924"/>
                </a:cubicBezTo>
                <a:cubicBezTo>
                  <a:pt x="518751" y="1563928"/>
                  <a:pt x="138452" y="1613708"/>
                  <a:pt x="0" y="1582924"/>
                </a:cubicBezTo>
                <a:cubicBezTo>
                  <a:pt x="18167" y="1466844"/>
                  <a:pt x="-25915" y="1218114"/>
                  <a:pt x="0" y="1039453"/>
                </a:cubicBezTo>
                <a:cubicBezTo>
                  <a:pt x="25915" y="860792"/>
                  <a:pt x="-10684" y="687429"/>
                  <a:pt x="0" y="559300"/>
                </a:cubicBezTo>
                <a:cubicBezTo>
                  <a:pt x="10684" y="431171"/>
                  <a:pt x="-22813" y="236626"/>
                  <a:pt x="0" y="0"/>
                </a:cubicBezTo>
                <a:close/>
              </a:path>
              <a:path w="2127738" h="1582924" stroke="0" extrusionOk="0">
                <a:moveTo>
                  <a:pt x="0" y="0"/>
                </a:moveTo>
                <a:cubicBezTo>
                  <a:pt x="205450" y="-19018"/>
                  <a:pt x="369810" y="-7143"/>
                  <a:pt x="510657" y="0"/>
                </a:cubicBezTo>
                <a:cubicBezTo>
                  <a:pt x="651504" y="7143"/>
                  <a:pt x="750792" y="17618"/>
                  <a:pt x="978759" y="0"/>
                </a:cubicBezTo>
                <a:cubicBezTo>
                  <a:pt x="1206726" y="-17618"/>
                  <a:pt x="1358816" y="-16959"/>
                  <a:pt x="1553249" y="0"/>
                </a:cubicBezTo>
                <a:cubicBezTo>
                  <a:pt x="1747682" y="16959"/>
                  <a:pt x="1867153" y="-24407"/>
                  <a:pt x="2127738" y="0"/>
                </a:cubicBezTo>
                <a:cubicBezTo>
                  <a:pt x="2150053" y="254748"/>
                  <a:pt x="2122706" y="260840"/>
                  <a:pt x="2127738" y="511812"/>
                </a:cubicBezTo>
                <a:cubicBezTo>
                  <a:pt x="2132770" y="762784"/>
                  <a:pt x="2138905" y="809786"/>
                  <a:pt x="2127738" y="1007795"/>
                </a:cubicBezTo>
                <a:cubicBezTo>
                  <a:pt x="2116571" y="1205804"/>
                  <a:pt x="2131663" y="1410914"/>
                  <a:pt x="2127738" y="1582924"/>
                </a:cubicBezTo>
                <a:cubicBezTo>
                  <a:pt x="2015502" y="1589951"/>
                  <a:pt x="1822969" y="1580220"/>
                  <a:pt x="1595804" y="1582924"/>
                </a:cubicBezTo>
                <a:cubicBezTo>
                  <a:pt x="1368639" y="1585628"/>
                  <a:pt x="1332185" y="1593044"/>
                  <a:pt x="1127701" y="1582924"/>
                </a:cubicBezTo>
                <a:cubicBezTo>
                  <a:pt x="923217" y="1572804"/>
                  <a:pt x="820279" y="1587331"/>
                  <a:pt x="595767" y="1582924"/>
                </a:cubicBezTo>
                <a:cubicBezTo>
                  <a:pt x="371255" y="1578517"/>
                  <a:pt x="156088" y="1560907"/>
                  <a:pt x="0" y="1582924"/>
                </a:cubicBezTo>
                <a:cubicBezTo>
                  <a:pt x="13185" y="1336182"/>
                  <a:pt x="-21248" y="1300942"/>
                  <a:pt x="0" y="1071112"/>
                </a:cubicBezTo>
                <a:cubicBezTo>
                  <a:pt x="21248" y="841282"/>
                  <a:pt x="-18798" y="663860"/>
                  <a:pt x="0" y="559300"/>
                </a:cubicBezTo>
                <a:cubicBezTo>
                  <a:pt x="18798" y="454740"/>
                  <a:pt x="-17950" y="261099"/>
                  <a:pt x="0" y="0"/>
                </a:cubicBezTo>
                <a:close/>
              </a:path>
            </a:pathLst>
          </a:custGeom>
          <a:solidFill>
            <a:srgbClr val="2B578D"/>
          </a:solidFill>
          <a:ln>
            <a:solidFill>
              <a:srgbClr val="2B578D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48E088-ACE1-4317-B8CD-B058B46F0DA4}"/>
              </a:ext>
            </a:extLst>
          </p:cNvPr>
          <p:cNvSpPr/>
          <p:nvPr/>
        </p:nvSpPr>
        <p:spPr>
          <a:xfrm>
            <a:off x="2694489" y="3527819"/>
            <a:ext cx="2127738" cy="1582924"/>
          </a:xfrm>
          <a:custGeom>
            <a:avLst/>
            <a:gdLst>
              <a:gd name="connsiteX0" fmla="*/ 0 w 2127738"/>
              <a:gd name="connsiteY0" fmla="*/ 0 h 1582924"/>
              <a:gd name="connsiteX1" fmla="*/ 574489 w 2127738"/>
              <a:gd name="connsiteY1" fmla="*/ 0 h 1582924"/>
              <a:gd name="connsiteX2" fmla="*/ 1127701 w 2127738"/>
              <a:gd name="connsiteY2" fmla="*/ 0 h 1582924"/>
              <a:gd name="connsiteX3" fmla="*/ 2127738 w 2127738"/>
              <a:gd name="connsiteY3" fmla="*/ 0 h 1582924"/>
              <a:gd name="connsiteX4" fmla="*/ 2127738 w 2127738"/>
              <a:gd name="connsiteY4" fmla="*/ 480154 h 1582924"/>
              <a:gd name="connsiteX5" fmla="*/ 2127738 w 2127738"/>
              <a:gd name="connsiteY5" fmla="*/ 1039453 h 1582924"/>
              <a:gd name="connsiteX6" fmla="*/ 2127738 w 2127738"/>
              <a:gd name="connsiteY6" fmla="*/ 1582924 h 1582924"/>
              <a:gd name="connsiteX7" fmla="*/ 1638358 w 2127738"/>
              <a:gd name="connsiteY7" fmla="*/ 1582924 h 1582924"/>
              <a:gd name="connsiteX8" fmla="*/ 1127701 w 2127738"/>
              <a:gd name="connsiteY8" fmla="*/ 1582924 h 1582924"/>
              <a:gd name="connsiteX9" fmla="*/ 659599 w 2127738"/>
              <a:gd name="connsiteY9" fmla="*/ 1582924 h 1582924"/>
              <a:gd name="connsiteX10" fmla="*/ 0 w 2127738"/>
              <a:gd name="connsiteY10" fmla="*/ 1582924 h 1582924"/>
              <a:gd name="connsiteX11" fmla="*/ 0 w 2127738"/>
              <a:gd name="connsiteY11" fmla="*/ 1039453 h 1582924"/>
              <a:gd name="connsiteX12" fmla="*/ 0 w 2127738"/>
              <a:gd name="connsiteY12" fmla="*/ 559300 h 1582924"/>
              <a:gd name="connsiteX13" fmla="*/ 0 w 2127738"/>
              <a:gd name="connsiteY13" fmla="*/ 0 h 158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127738" h="1582924" fill="none" extrusionOk="0">
                <a:moveTo>
                  <a:pt x="0" y="0"/>
                </a:moveTo>
                <a:cubicBezTo>
                  <a:pt x="202090" y="-23023"/>
                  <a:pt x="456375" y="19043"/>
                  <a:pt x="574489" y="0"/>
                </a:cubicBezTo>
                <a:cubicBezTo>
                  <a:pt x="692603" y="-19043"/>
                  <a:pt x="1007897" y="-16532"/>
                  <a:pt x="1127701" y="0"/>
                </a:cubicBezTo>
                <a:cubicBezTo>
                  <a:pt x="1247505" y="16532"/>
                  <a:pt x="1899270" y="29336"/>
                  <a:pt x="2127738" y="0"/>
                </a:cubicBezTo>
                <a:cubicBezTo>
                  <a:pt x="2146878" y="103171"/>
                  <a:pt x="2130203" y="335342"/>
                  <a:pt x="2127738" y="480154"/>
                </a:cubicBezTo>
                <a:cubicBezTo>
                  <a:pt x="2125273" y="624966"/>
                  <a:pt x="2133409" y="781174"/>
                  <a:pt x="2127738" y="1039453"/>
                </a:cubicBezTo>
                <a:cubicBezTo>
                  <a:pt x="2122067" y="1297732"/>
                  <a:pt x="2136323" y="1456979"/>
                  <a:pt x="2127738" y="1582924"/>
                </a:cubicBezTo>
                <a:cubicBezTo>
                  <a:pt x="2020518" y="1600416"/>
                  <a:pt x="1803838" y="1586439"/>
                  <a:pt x="1638358" y="1582924"/>
                </a:cubicBezTo>
                <a:cubicBezTo>
                  <a:pt x="1472878" y="1579409"/>
                  <a:pt x="1295331" y="1597147"/>
                  <a:pt x="1127701" y="1582924"/>
                </a:cubicBezTo>
                <a:cubicBezTo>
                  <a:pt x="960071" y="1568701"/>
                  <a:pt x="800447" y="1601920"/>
                  <a:pt x="659599" y="1582924"/>
                </a:cubicBezTo>
                <a:cubicBezTo>
                  <a:pt x="518751" y="1563928"/>
                  <a:pt x="138452" y="1613708"/>
                  <a:pt x="0" y="1582924"/>
                </a:cubicBezTo>
                <a:cubicBezTo>
                  <a:pt x="18167" y="1466844"/>
                  <a:pt x="-25915" y="1218114"/>
                  <a:pt x="0" y="1039453"/>
                </a:cubicBezTo>
                <a:cubicBezTo>
                  <a:pt x="25915" y="860792"/>
                  <a:pt x="-10684" y="687429"/>
                  <a:pt x="0" y="559300"/>
                </a:cubicBezTo>
                <a:cubicBezTo>
                  <a:pt x="10684" y="431171"/>
                  <a:pt x="-22813" y="236626"/>
                  <a:pt x="0" y="0"/>
                </a:cubicBezTo>
                <a:close/>
              </a:path>
              <a:path w="2127738" h="1582924" stroke="0" extrusionOk="0">
                <a:moveTo>
                  <a:pt x="0" y="0"/>
                </a:moveTo>
                <a:cubicBezTo>
                  <a:pt x="205450" y="-19018"/>
                  <a:pt x="369810" y="-7143"/>
                  <a:pt x="510657" y="0"/>
                </a:cubicBezTo>
                <a:cubicBezTo>
                  <a:pt x="651504" y="7143"/>
                  <a:pt x="750792" y="17618"/>
                  <a:pt x="978759" y="0"/>
                </a:cubicBezTo>
                <a:cubicBezTo>
                  <a:pt x="1206726" y="-17618"/>
                  <a:pt x="1358816" y="-16959"/>
                  <a:pt x="1553249" y="0"/>
                </a:cubicBezTo>
                <a:cubicBezTo>
                  <a:pt x="1747682" y="16959"/>
                  <a:pt x="1867153" y="-24407"/>
                  <a:pt x="2127738" y="0"/>
                </a:cubicBezTo>
                <a:cubicBezTo>
                  <a:pt x="2150053" y="254748"/>
                  <a:pt x="2122706" y="260840"/>
                  <a:pt x="2127738" y="511812"/>
                </a:cubicBezTo>
                <a:cubicBezTo>
                  <a:pt x="2132770" y="762784"/>
                  <a:pt x="2138905" y="809786"/>
                  <a:pt x="2127738" y="1007795"/>
                </a:cubicBezTo>
                <a:cubicBezTo>
                  <a:pt x="2116571" y="1205804"/>
                  <a:pt x="2131663" y="1410914"/>
                  <a:pt x="2127738" y="1582924"/>
                </a:cubicBezTo>
                <a:cubicBezTo>
                  <a:pt x="2015502" y="1589951"/>
                  <a:pt x="1822969" y="1580220"/>
                  <a:pt x="1595804" y="1582924"/>
                </a:cubicBezTo>
                <a:cubicBezTo>
                  <a:pt x="1368639" y="1585628"/>
                  <a:pt x="1332185" y="1593044"/>
                  <a:pt x="1127701" y="1582924"/>
                </a:cubicBezTo>
                <a:cubicBezTo>
                  <a:pt x="923217" y="1572804"/>
                  <a:pt x="820279" y="1587331"/>
                  <a:pt x="595767" y="1582924"/>
                </a:cubicBezTo>
                <a:cubicBezTo>
                  <a:pt x="371255" y="1578517"/>
                  <a:pt x="156088" y="1560907"/>
                  <a:pt x="0" y="1582924"/>
                </a:cubicBezTo>
                <a:cubicBezTo>
                  <a:pt x="13185" y="1336182"/>
                  <a:pt x="-21248" y="1300942"/>
                  <a:pt x="0" y="1071112"/>
                </a:cubicBezTo>
                <a:cubicBezTo>
                  <a:pt x="21248" y="841282"/>
                  <a:pt x="-18798" y="663860"/>
                  <a:pt x="0" y="559300"/>
                </a:cubicBezTo>
                <a:cubicBezTo>
                  <a:pt x="18798" y="454740"/>
                  <a:pt x="-17950" y="261099"/>
                  <a:pt x="0" y="0"/>
                </a:cubicBezTo>
                <a:close/>
              </a:path>
            </a:pathLst>
          </a:custGeom>
          <a:solidFill>
            <a:srgbClr val="87ADDB"/>
          </a:solidFill>
          <a:ln>
            <a:solidFill>
              <a:srgbClr val="87ADDB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D725E0F-5070-429D-9B98-3F828E52D38E}"/>
              </a:ext>
            </a:extLst>
          </p:cNvPr>
          <p:cNvSpPr/>
          <p:nvPr/>
        </p:nvSpPr>
        <p:spPr>
          <a:xfrm>
            <a:off x="3253154" y="1283677"/>
            <a:ext cx="5715000" cy="861646"/>
          </a:xfrm>
          <a:custGeom>
            <a:avLst/>
            <a:gdLst>
              <a:gd name="connsiteX0" fmla="*/ 0 w 5715000"/>
              <a:gd name="connsiteY0" fmla="*/ 0 h 861646"/>
              <a:gd name="connsiteX1" fmla="*/ 749300 w 5715000"/>
              <a:gd name="connsiteY1" fmla="*/ 0 h 861646"/>
              <a:gd name="connsiteX2" fmla="*/ 1441450 w 5715000"/>
              <a:gd name="connsiteY2" fmla="*/ 0 h 861646"/>
              <a:gd name="connsiteX3" fmla="*/ 2076450 w 5715000"/>
              <a:gd name="connsiteY3" fmla="*/ 0 h 861646"/>
              <a:gd name="connsiteX4" fmla="*/ 2711450 w 5715000"/>
              <a:gd name="connsiteY4" fmla="*/ 0 h 861646"/>
              <a:gd name="connsiteX5" fmla="*/ 3460750 w 5715000"/>
              <a:gd name="connsiteY5" fmla="*/ 0 h 861646"/>
              <a:gd name="connsiteX6" fmla="*/ 4152900 w 5715000"/>
              <a:gd name="connsiteY6" fmla="*/ 0 h 861646"/>
              <a:gd name="connsiteX7" fmla="*/ 4616450 w 5715000"/>
              <a:gd name="connsiteY7" fmla="*/ 0 h 861646"/>
              <a:gd name="connsiteX8" fmla="*/ 5715000 w 5715000"/>
              <a:gd name="connsiteY8" fmla="*/ 0 h 861646"/>
              <a:gd name="connsiteX9" fmla="*/ 5715000 w 5715000"/>
              <a:gd name="connsiteY9" fmla="*/ 448056 h 861646"/>
              <a:gd name="connsiteX10" fmla="*/ 5715000 w 5715000"/>
              <a:gd name="connsiteY10" fmla="*/ 861646 h 861646"/>
              <a:gd name="connsiteX11" fmla="*/ 5194300 w 5715000"/>
              <a:gd name="connsiteY11" fmla="*/ 861646 h 861646"/>
              <a:gd name="connsiteX12" fmla="*/ 4445000 w 5715000"/>
              <a:gd name="connsiteY12" fmla="*/ 861646 h 861646"/>
              <a:gd name="connsiteX13" fmla="*/ 3867150 w 5715000"/>
              <a:gd name="connsiteY13" fmla="*/ 861646 h 861646"/>
              <a:gd name="connsiteX14" fmla="*/ 3117850 w 5715000"/>
              <a:gd name="connsiteY14" fmla="*/ 861646 h 861646"/>
              <a:gd name="connsiteX15" fmla="*/ 2597150 w 5715000"/>
              <a:gd name="connsiteY15" fmla="*/ 861646 h 861646"/>
              <a:gd name="connsiteX16" fmla="*/ 2133600 w 5715000"/>
              <a:gd name="connsiteY16" fmla="*/ 861646 h 861646"/>
              <a:gd name="connsiteX17" fmla="*/ 1670050 w 5715000"/>
              <a:gd name="connsiteY17" fmla="*/ 861646 h 861646"/>
              <a:gd name="connsiteX18" fmla="*/ 977900 w 5715000"/>
              <a:gd name="connsiteY18" fmla="*/ 861646 h 861646"/>
              <a:gd name="connsiteX19" fmla="*/ 0 w 5715000"/>
              <a:gd name="connsiteY19" fmla="*/ 861646 h 861646"/>
              <a:gd name="connsiteX20" fmla="*/ 0 w 5715000"/>
              <a:gd name="connsiteY20" fmla="*/ 430823 h 861646"/>
              <a:gd name="connsiteX21" fmla="*/ 0 w 5715000"/>
              <a:gd name="connsiteY21" fmla="*/ 0 h 861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715000" h="861646" fill="none" extrusionOk="0">
                <a:moveTo>
                  <a:pt x="0" y="0"/>
                </a:moveTo>
                <a:cubicBezTo>
                  <a:pt x="176973" y="34034"/>
                  <a:pt x="572090" y="18630"/>
                  <a:pt x="749300" y="0"/>
                </a:cubicBezTo>
                <a:cubicBezTo>
                  <a:pt x="926510" y="-18630"/>
                  <a:pt x="1200325" y="30874"/>
                  <a:pt x="1441450" y="0"/>
                </a:cubicBezTo>
                <a:cubicBezTo>
                  <a:pt x="1682575" y="-30874"/>
                  <a:pt x="1779324" y="-15486"/>
                  <a:pt x="2076450" y="0"/>
                </a:cubicBezTo>
                <a:cubicBezTo>
                  <a:pt x="2373576" y="15486"/>
                  <a:pt x="2538707" y="2489"/>
                  <a:pt x="2711450" y="0"/>
                </a:cubicBezTo>
                <a:cubicBezTo>
                  <a:pt x="2884193" y="-2489"/>
                  <a:pt x="3087413" y="26542"/>
                  <a:pt x="3460750" y="0"/>
                </a:cubicBezTo>
                <a:cubicBezTo>
                  <a:pt x="3834087" y="-26542"/>
                  <a:pt x="3936848" y="-33614"/>
                  <a:pt x="4152900" y="0"/>
                </a:cubicBezTo>
                <a:cubicBezTo>
                  <a:pt x="4368952" y="33614"/>
                  <a:pt x="4405934" y="1746"/>
                  <a:pt x="4616450" y="0"/>
                </a:cubicBezTo>
                <a:cubicBezTo>
                  <a:pt x="4826966" y="-1746"/>
                  <a:pt x="5402113" y="-19061"/>
                  <a:pt x="5715000" y="0"/>
                </a:cubicBezTo>
                <a:cubicBezTo>
                  <a:pt x="5716562" y="201902"/>
                  <a:pt x="5713184" y="296323"/>
                  <a:pt x="5715000" y="448056"/>
                </a:cubicBezTo>
                <a:cubicBezTo>
                  <a:pt x="5716816" y="599789"/>
                  <a:pt x="5717173" y="726031"/>
                  <a:pt x="5715000" y="861646"/>
                </a:cubicBezTo>
                <a:cubicBezTo>
                  <a:pt x="5609014" y="847443"/>
                  <a:pt x="5374183" y="873032"/>
                  <a:pt x="5194300" y="861646"/>
                </a:cubicBezTo>
                <a:cubicBezTo>
                  <a:pt x="5014417" y="850260"/>
                  <a:pt x="4660828" y="897102"/>
                  <a:pt x="4445000" y="861646"/>
                </a:cubicBezTo>
                <a:cubicBezTo>
                  <a:pt x="4229172" y="826190"/>
                  <a:pt x="4064629" y="846963"/>
                  <a:pt x="3867150" y="861646"/>
                </a:cubicBezTo>
                <a:cubicBezTo>
                  <a:pt x="3669671" y="876330"/>
                  <a:pt x="3328610" y="874055"/>
                  <a:pt x="3117850" y="861646"/>
                </a:cubicBezTo>
                <a:cubicBezTo>
                  <a:pt x="2907090" y="849237"/>
                  <a:pt x="2854666" y="854774"/>
                  <a:pt x="2597150" y="861646"/>
                </a:cubicBezTo>
                <a:cubicBezTo>
                  <a:pt x="2339634" y="868518"/>
                  <a:pt x="2326110" y="839144"/>
                  <a:pt x="2133600" y="861646"/>
                </a:cubicBezTo>
                <a:cubicBezTo>
                  <a:pt x="1941090" y="884149"/>
                  <a:pt x="1864327" y="869423"/>
                  <a:pt x="1670050" y="861646"/>
                </a:cubicBezTo>
                <a:cubicBezTo>
                  <a:pt x="1475773" y="853870"/>
                  <a:pt x="1145468" y="836694"/>
                  <a:pt x="977900" y="861646"/>
                </a:cubicBezTo>
                <a:cubicBezTo>
                  <a:pt x="810332" y="886599"/>
                  <a:pt x="257809" y="839703"/>
                  <a:pt x="0" y="861646"/>
                </a:cubicBezTo>
                <a:cubicBezTo>
                  <a:pt x="3898" y="692804"/>
                  <a:pt x="984" y="627272"/>
                  <a:pt x="0" y="430823"/>
                </a:cubicBezTo>
                <a:cubicBezTo>
                  <a:pt x="-984" y="234374"/>
                  <a:pt x="5065" y="88862"/>
                  <a:pt x="0" y="0"/>
                </a:cubicBezTo>
                <a:close/>
              </a:path>
              <a:path w="5715000" h="861646" stroke="0" extrusionOk="0">
                <a:moveTo>
                  <a:pt x="0" y="0"/>
                </a:moveTo>
                <a:cubicBezTo>
                  <a:pt x="221083" y="6575"/>
                  <a:pt x="356677" y="9080"/>
                  <a:pt x="577850" y="0"/>
                </a:cubicBezTo>
                <a:cubicBezTo>
                  <a:pt x="799023" y="-9080"/>
                  <a:pt x="930112" y="567"/>
                  <a:pt x="1041400" y="0"/>
                </a:cubicBezTo>
                <a:cubicBezTo>
                  <a:pt x="1152688" y="-567"/>
                  <a:pt x="1529531" y="-5484"/>
                  <a:pt x="1790700" y="0"/>
                </a:cubicBezTo>
                <a:cubicBezTo>
                  <a:pt x="2051869" y="5484"/>
                  <a:pt x="2201590" y="28481"/>
                  <a:pt x="2368550" y="0"/>
                </a:cubicBezTo>
                <a:cubicBezTo>
                  <a:pt x="2535510" y="-28481"/>
                  <a:pt x="2794799" y="-5355"/>
                  <a:pt x="2946400" y="0"/>
                </a:cubicBezTo>
                <a:cubicBezTo>
                  <a:pt x="3098001" y="5355"/>
                  <a:pt x="3439290" y="2626"/>
                  <a:pt x="3695700" y="0"/>
                </a:cubicBezTo>
                <a:cubicBezTo>
                  <a:pt x="3952110" y="-2626"/>
                  <a:pt x="4063908" y="9712"/>
                  <a:pt x="4216400" y="0"/>
                </a:cubicBezTo>
                <a:cubicBezTo>
                  <a:pt x="4368892" y="-9712"/>
                  <a:pt x="4801691" y="556"/>
                  <a:pt x="4965700" y="0"/>
                </a:cubicBezTo>
                <a:cubicBezTo>
                  <a:pt x="5129709" y="-556"/>
                  <a:pt x="5408963" y="24838"/>
                  <a:pt x="5715000" y="0"/>
                </a:cubicBezTo>
                <a:cubicBezTo>
                  <a:pt x="5713168" y="120692"/>
                  <a:pt x="5720053" y="343318"/>
                  <a:pt x="5715000" y="430823"/>
                </a:cubicBezTo>
                <a:cubicBezTo>
                  <a:pt x="5709947" y="518328"/>
                  <a:pt x="5712375" y="762650"/>
                  <a:pt x="5715000" y="861646"/>
                </a:cubicBezTo>
                <a:cubicBezTo>
                  <a:pt x="5431630" y="874925"/>
                  <a:pt x="5270811" y="876666"/>
                  <a:pt x="5022850" y="861646"/>
                </a:cubicBezTo>
                <a:cubicBezTo>
                  <a:pt x="4774889" y="846627"/>
                  <a:pt x="4424111" y="888077"/>
                  <a:pt x="4273550" y="861646"/>
                </a:cubicBezTo>
                <a:cubicBezTo>
                  <a:pt x="4122989" y="835215"/>
                  <a:pt x="3753849" y="848400"/>
                  <a:pt x="3524250" y="861646"/>
                </a:cubicBezTo>
                <a:cubicBezTo>
                  <a:pt x="3294651" y="874892"/>
                  <a:pt x="3177411" y="857570"/>
                  <a:pt x="3003550" y="861646"/>
                </a:cubicBezTo>
                <a:cubicBezTo>
                  <a:pt x="2829689" y="865722"/>
                  <a:pt x="2549338" y="865093"/>
                  <a:pt x="2368550" y="861646"/>
                </a:cubicBezTo>
                <a:cubicBezTo>
                  <a:pt x="2187762" y="858199"/>
                  <a:pt x="1906969" y="887051"/>
                  <a:pt x="1619250" y="861646"/>
                </a:cubicBezTo>
                <a:cubicBezTo>
                  <a:pt x="1331531" y="836241"/>
                  <a:pt x="1256837" y="869826"/>
                  <a:pt x="984250" y="861646"/>
                </a:cubicBezTo>
                <a:cubicBezTo>
                  <a:pt x="711663" y="853466"/>
                  <a:pt x="235589" y="860486"/>
                  <a:pt x="0" y="861646"/>
                </a:cubicBezTo>
                <a:cubicBezTo>
                  <a:pt x="18507" y="712333"/>
                  <a:pt x="12138" y="627500"/>
                  <a:pt x="0" y="448056"/>
                </a:cubicBezTo>
                <a:cubicBezTo>
                  <a:pt x="-12138" y="268612"/>
                  <a:pt x="13430" y="126823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300B1E-C224-4D44-B940-437A4B559811}"/>
              </a:ext>
            </a:extLst>
          </p:cNvPr>
          <p:cNvSpPr txBox="1"/>
          <p:nvPr/>
        </p:nvSpPr>
        <p:spPr>
          <a:xfrm>
            <a:off x="3535844" y="1468640"/>
            <a:ext cx="5120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AI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활용한 음성데이터 감정분석 서비스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657A2A0E-E265-4266-BE55-6BA973B8E03A}"/>
              </a:ext>
            </a:extLst>
          </p:cNvPr>
          <p:cNvSpPr/>
          <p:nvPr/>
        </p:nvSpPr>
        <p:spPr>
          <a:xfrm>
            <a:off x="5032131" y="2358397"/>
            <a:ext cx="2127738" cy="793460"/>
          </a:xfrm>
          <a:custGeom>
            <a:avLst/>
            <a:gdLst>
              <a:gd name="connsiteX0" fmla="*/ 0 w 2127738"/>
              <a:gd name="connsiteY0" fmla="*/ 396730 h 793460"/>
              <a:gd name="connsiteX1" fmla="*/ 368046 w 2127738"/>
              <a:gd name="connsiteY1" fmla="*/ 396730 h 793460"/>
              <a:gd name="connsiteX2" fmla="*/ 707781 w 2127738"/>
              <a:gd name="connsiteY2" fmla="*/ 396730 h 793460"/>
              <a:gd name="connsiteX3" fmla="*/ 707781 w 2127738"/>
              <a:gd name="connsiteY3" fmla="*/ 0 h 793460"/>
              <a:gd name="connsiteX4" fmla="*/ 1049625 w 2127738"/>
              <a:gd name="connsiteY4" fmla="*/ 0 h 793460"/>
              <a:gd name="connsiteX5" fmla="*/ 1419957 w 2127738"/>
              <a:gd name="connsiteY5" fmla="*/ 0 h 793460"/>
              <a:gd name="connsiteX6" fmla="*/ 1419957 w 2127738"/>
              <a:gd name="connsiteY6" fmla="*/ 396730 h 793460"/>
              <a:gd name="connsiteX7" fmla="*/ 1780925 w 2127738"/>
              <a:gd name="connsiteY7" fmla="*/ 396730 h 793460"/>
              <a:gd name="connsiteX8" fmla="*/ 2127738 w 2127738"/>
              <a:gd name="connsiteY8" fmla="*/ 396730 h 793460"/>
              <a:gd name="connsiteX9" fmla="*/ 1595804 w 2127738"/>
              <a:gd name="connsiteY9" fmla="*/ 595095 h 793460"/>
              <a:gd name="connsiteX10" fmla="*/ 1063869 w 2127738"/>
              <a:gd name="connsiteY10" fmla="*/ 793460 h 793460"/>
              <a:gd name="connsiteX11" fmla="*/ 510657 w 2127738"/>
              <a:gd name="connsiteY11" fmla="*/ 587160 h 793460"/>
              <a:gd name="connsiteX12" fmla="*/ 0 w 2127738"/>
              <a:gd name="connsiteY12" fmla="*/ 396730 h 793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7738" h="793460" fill="none" extrusionOk="0">
                <a:moveTo>
                  <a:pt x="0" y="396730"/>
                </a:moveTo>
                <a:cubicBezTo>
                  <a:pt x="173206" y="406624"/>
                  <a:pt x="246341" y="381682"/>
                  <a:pt x="368046" y="396730"/>
                </a:cubicBezTo>
                <a:cubicBezTo>
                  <a:pt x="489751" y="411778"/>
                  <a:pt x="614242" y="384456"/>
                  <a:pt x="707781" y="396730"/>
                </a:cubicBezTo>
                <a:cubicBezTo>
                  <a:pt x="698534" y="253254"/>
                  <a:pt x="706710" y="172769"/>
                  <a:pt x="707781" y="0"/>
                </a:cubicBezTo>
                <a:cubicBezTo>
                  <a:pt x="790112" y="-6519"/>
                  <a:pt x="941725" y="-1869"/>
                  <a:pt x="1049625" y="0"/>
                </a:cubicBezTo>
                <a:cubicBezTo>
                  <a:pt x="1157525" y="1869"/>
                  <a:pt x="1264025" y="-7830"/>
                  <a:pt x="1419957" y="0"/>
                </a:cubicBezTo>
                <a:cubicBezTo>
                  <a:pt x="1408137" y="92083"/>
                  <a:pt x="1416347" y="304478"/>
                  <a:pt x="1419957" y="396730"/>
                </a:cubicBezTo>
                <a:cubicBezTo>
                  <a:pt x="1522832" y="382786"/>
                  <a:pt x="1699269" y="393474"/>
                  <a:pt x="1780925" y="396730"/>
                </a:cubicBezTo>
                <a:cubicBezTo>
                  <a:pt x="1862581" y="399986"/>
                  <a:pt x="1991018" y="412560"/>
                  <a:pt x="2127738" y="396730"/>
                </a:cubicBezTo>
                <a:cubicBezTo>
                  <a:pt x="2016566" y="445083"/>
                  <a:pt x="1861034" y="513583"/>
                  <a:pt x="1595804" y="595095"/>
                </a:cubicBezTo>
                <a:cubicBezTo>
                  <a:pt x="1330574" y="676607"/>
                  <a:pt x="1246941" y="695907"/>
                  <a:pt x="1063869" y="793460"/>
                </a:cubicBezTo>
                <a:cubicBezTo>
                  <a:pt x="956075" y="731049"/>
                  <a:pt x="666024" y="623977"/>
                  <a:pt x="510657" y="587160"/>
                </a:cubicBezTo>
                <a:cubicBezTo>
                  <a:pt x="355290" y="550344"/>
                  <a:pt x="106790" y="456837"/>
                  <a:pt x="0" y="396730"/>
                </a:cubicBezTo>
                <a:close/>
              </a:path>
              <a:path w="2127738" h="793460" stroke="0" extrusionOk="0">
                <a:moveTo>
                  <a:pt x="0" y="396730"/>
                </a:moveTo>
                <a:cubicBezTo>
                  <a:pt x="111567" y="403263"/>
                  <a:pt x="205044" y="399652"/>
                  <a:pt x="346813" y="396730"/>
                </a:cubicBezTo>
                <a:cubicBezTo>
                  <a:pt x="488582" y="393808"/>
                  <a:pt x="621930" y="398653"/>
                  <a:pt x="707781" y="396730"/>
                </a:cubicBezTo>
                <a:cubicBezTo>
                  <a:pt x="710737" y="199184"/>
                  <a:pt x="724095" y="190709"/>
                  <a:pt x="707781" y="0"/>
                </a:cubicBezTo>
                <a:cubicBezTo>
                  <a:pt x="787913" y="-7495"/>
                  <a:pt x="928679" y="-5942"/>
                  <a:pt x="1063869" y="0"/>
                </a:cubicBezTo>
                <a:cubicBezTo>
                  <a:pt x="1199059" y="5942"/>
                  <a:pt x="1299034" y="3210"/>
                  <a:pt x="1419957" y="0"/>
                </a:cubicBezTo>
                <a:cubicBezTo>
                  <a:pt x="1430657" y="116293"/>
                  <a:pt x="1414510" y="231654"/>
                  <a:pt x="1419957" y="396730"/>
                </a:cubicBezTo>
                <a:cubicBezTo>
                  <a:pt x="1557184" y="414443"/>
                  <a:pt x="1643789" y="395736"/>
                  <a:pt x="1788003" y="396730"/>
                </a:cubicBezTo>
                <a:cubicBezTo>
                  <a:pt x="1932217" y="397724"/>
                  <a:pt x="2015690" y="384920"/>
                  <a:pt x="2127738" y="396730"/>
                </a:cubicBezTo>
                <a:cubicBezTo>
                  <a:pt x="1975137" y="445707"/>
                  <a:pt x="1767107" y="542857"/>
                  <a:pt x="1595804" y="595095"/>
                </a:cubicBezTo>
                <a:cubicBezTo>
                  <a:pt x="1424501" y="647333"/>
                  <a:pt x="1227403" y="734832"/>
                  <a:pt x="1063869" y="793460"/>
                </a:cubicBezTo>
                <a:cubicBezTo>
                  <a:pt x="934885" y="729836"/>
                  <a:pt x="768273" y="678419"/>
                  <a:pt x="510657" y="587160"/>
                </a:cubicBezTo>
                <a:cubicBezTo>
                  <a:pt x="253041" y="495902"/>
                  <a:pt x="224930" y="505012"/>
                  <a:pt x="0" y="396730"/>
                </a:cubicBezTo>
                <a:close/>
              </a:path>
            </a:pathLst>
          </a:custGeom>
          <a:solidFill>
            <a:srgbClr val="FFDE75"/>
          </a:solidFill>
          <a:ln>
            <a:solidFill>
              <a:srgbClr val="FFDE75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downArrow">
                    <a:avLst>
                      <a:gd name="adj1" fmla="val 33471"/>
                      <a:gd name="adj2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bg1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C8180B-59DD-4F01-A65A-437D9BA75FAF}"/>
              </a:ext>
            </a:extLst>
          </p:cNvPr>
          <p:cNvSpPr txBox="1"/>
          <p:nvPr/>
        </p:nvSpPr>
        <p:spPr>
          <a:xfrm>
            <a:off x="2809220" y="3903784"/>
            <a:ext cx="1898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직종 별 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맞춤형 콜센터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D1C8E3-37C9-42B8-90B7-2203CB4F3E5D}"/>
              </a:ext>
            </a:extLst>
          </p:cNvPr>
          <p:cNvSpPr txBox="1"/>
          <p:nvPr/>
        </p:nvSpPr>
        <p:spPr>
          <a:xfrm>
            <a:off x="5394036" y="3903784"/>
            <a:ext cx="19672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 기반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감정 분석 제공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7FB3E1-5FE0-4E8D-B96B-741A24C17688}"/>
              </a:ext>
            </a:extLst>
          </p:cNvPr>
          <p:cNvSpPr txBox="1"/>
          <p:nvPr/>
        </p:nvSpPr>
        <p:spPr>
          <a:xfrm>
            <a:off x="8013316" y="3903783"/>
            <a:ext cx="19672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주주 및 임직원</a:t>
            </a:r>
            <a:endParaRPr lang="en-US" altLang="ko-KR" sz="24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이익 만족</a:t>
            </a:r>
          </a:p>
        </p:txBody>
      </p:sp>
      <p:sp>
        <p:nvSpPr>
          <p:cNvPr id="17" name="Google Shape;556;p3">
            <a:extLst>
              <a:ext uri="{FF2B5EF4-FFF2-40B4-BE49-F238E27FC236}">
                <a16:creationId xmlns:a16="http://schemas.microsoft.com/office/drawing/2014/main" id="{32D05C4D-8EF4-4C8D-B5B7-BCC2CF81C19A}"/>
              </a:ext>
            </a:extLst>
          </p:cNvPr>
          <p:cNvSpPr txBox="1"/>
          <p:nvPr/>
        </p:nvSpPr>
        <p:spPr>
          <a:xfrm>
            <a:off x="387926" y="175589"/>
            <a:ext cx="40709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목표</a:t>
            </a:r>
            <a:endParaRPr sz="2400" b="1" dirty="0">
              <a:solidFill>
                <a:srgbClr val="2B578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2063F2-9FC9-4ECB-A4B0-2A8970D70AC5}"/>
              </a:ext>
            </a:extLst>
          </p:cNvPr>
          <p:cNvSpPr/>
          <p:nvPr/>
        </p:nvSpPr>
        <p:spPr>
          <a:xfrm>
            <a:off x="258620" y="175589"/>
            <a:ext cx="55417" cy="461624"/>
          </a:xfrm>
          <a:prstGeom prst="rect">
            <a:avLst/>
          </a:prstGeom>
          <a:solidFill>
            <a:srgbClr val="2B5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556;p3">
            <a:extLst>
              <a:ext uri="{FF2B5EF4-FFF2-40B4-BE49-F238E27FC236}">
                <a16:creationId xmlns:a16="http://schemas.microsoft.com/office/drawing/2014/main" id="{B7ED27A6-1309-4D55-8FAC-0A7D96BD9E39}"/>
              </a:ext>
            </a:extLst>
          </p:cNvPr>
          <p:cNvSpPr txBox="1"/>
          <p:nvPr/>
        </p:nvSpPr>
        <p:spPr>
          <a:xfrm>
            <a:off x="387926" y="175589"/>
            <a:ext cx="40709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 서비스 추진 계획</a:t>
            </a:r>
            <a:endParaRPr sz="2400" b="1" dirty="0">
              <a:solidFill>
                <a:srgbClr val="2B578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80BEA0A-9077-4FCC-9003-90A7B44F8734}"/>
              </a:ext>
            </a:extLst>
          </p:cNvPr>
          <p:cNvSpPr/>
          <p:nvPr/>
        </p:nvSpPr>
        <p:spPr>
          <a:xfrm>
            <a:off x="258620" y="175589"/>
            <a:ext cx="55417" cy="461624"/>
          </a:xfrm>
          <a:prstGeom prst="rect">
            <a:avLst/>
          </a:prstGeom>
          <a:solidFill>
            <a:srgbClr val="2B5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DBF16A-A261-4F02-8C36-1CA5D5E95D9D}"/>
              </a:ext>
            </a:extLst>
          </p:cNvPr>
          <p:cNvGrpSpPr/>
          <p:nvPr/>
        </p:nvGrpSpPr>
        <p:grpSpPr>
          <a:xfrm>
            <a:off x="1794698" y="736078"/>
            <a:ext cx="8602603" cy="1723158"/>
            <a:chOff x="1586535" y="637213"/>
            <a:chExt cx="8602603" cy="1723158"/>
          </a:xfrm>
        </p:grpSpPr>
        <p:sp>
          <p:nvSpPr>
            <p:cNvPr id="39" name="Google Shape;787;p19">
              <a:extLst>
                <a:ext uri="{FF2B5EF4-FFF2-40B4-BE49-F238E27FC236}">
                  <a16:creationId xmlns:a16="http://schemas.microsoft.com/office/drawing/2014/main" id="{DF713584-68F1-4A5E-9FA7-0A57B6D1191A}"/>
                </a:ext>
              </a:extLst>
            </p:cNvPr>
            <p:cNvSpPr/>
            <p:nvPr/>
          </p:nvSpPr>
          <p:spPr>
            <a:xfrm>
              <a:off x="1691812" y="1524093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 extrusionOk="0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1"/>
            </a:solidFill>
            <a:ln w="635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40" name="Google Shape;788;p19">
              <a:extLst>
                <a:ext uri="{FF2B5EF4-FFF2-40B4-BE49-F238E27FC236}">
                  <a16:creationId xmlns:a16="http://schemas.microsoft.com/office/drawing/2014/main" id="{704B59EC-54A7-4EC4-8070-24C2544114D9}"/>
                </a:ext>
              </a:extLst>
            </p:cNvPr>
            <p:cNvSpPr/>
            <p:nvPr/>
          </p:nvSpPr>
          <p:spPr>
            <a:xfrm>
              <a:off x="3626598" y="1524093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 extrusionOk="0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1"/>
            </a:solidFill>
            <a:ln w="635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42" name="Google Shape;790;p19">
              <a:extLst>
                <a:ext uri="{FF2B5EF4-FFF2-40B4-BE49-F238E27FC236}">
                  <a16:creationId xmlns:a16="http://schemas.microsoft.com/office/drawing/2014/main" id="{DF401F59-994B-4DDA-A888-2D0F380F393A}"/>
                </a:ext>
              </a:extLst>
            </p:cNvPr>
            <p:cNvSpPr/>
            <p:nvPr/>
          </p:nvSpPr>
          <p:spPr>
            <a:xfrm>
              <a:off x="5569683" y="1524093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 extrusionOk="0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1"/>
            </a:solidFill>
            <a:ln w="635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43" name="Google Shape;791;p19">
              <a:extLst>
                <a:ext uri="{FF2B5EF4-FFF2-40B4-BE49-F238E27FC236}">
                  <a16:creationId xmlns:a16="http://schemas.microsoft.com/office/drawing/2014/main" id="{0C4DC833-7666-40CA-A51E-9A66451CF9B5}"/>
                </a:ext>
              </a:extLst>
            </p:cNvPr>
            <p:cNvSpPr/>
            <p:nvPr/>
          </p:nvSpPr>
          <p:spPr>
            <a:xfrm>
              <a:off x="7518435" y="1524093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 extrusionOk="0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635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44" name="Google Shape;792;p19">
              <a:extLst>
                <a:ext uri="{FF2B5EF4-FFF2-40B4-BE49-F238E27FC236}">
                  <a16:creationId xmlns:a16="http://schemas.microsoft.com/office/drawing/2014/main" id="{6D20C44C-283A-4C03-876D-7FB71D61A330}"/>
                </a:ext>
              </a:extLst>
            </p:cNvPr>
            <p:cNvSpPr/>
            <p:nvPr/>
          </p:nvSpPr>
          <p:spPr>
            <a:xfrm>
              <a:off x="9171897" y="1424267"/>
              <a:ext cx="936104" cy="936104"/>
            </a:xfrm>
            <a:prstGeom prst="ellipse">
              <a:avLst/>
            </a:prstGeom>
            <a:solidFill>
              <a:srgbClr val="FFDE75">
                <a:alpha val="4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45" name="Google Shape;793;p19">
              <a:extLst>
                <a:ext uri="{FF2B5EF4-FFF2-40B4-BE49-F238E27FC236}">
                  <a16:creationId xmlns:a16="http://schemas.microsoft.com/office/drawing/2014/main" id="{90E1C4F9-5F16-4048-A31E-ECFBA09AC78A}"/>
                </a:ext>
              </a:extLst>
            </p:cNvPr>
            <p:cNvSpPr/>
            <p:nvPr/>
          </p:nvSpPr>
          <p:spPr>
            <a:xfrm>
              <a:off x="9469454" y="1721824"/>
              <a:ext cx="340990" cy="34099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dirty="0">
                <a:solidFill>
                  <a:schemeClr val="lt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4FCC98-789D-481A-B410-D73644B46A9A}"/>
                </a:ext>
              </a:extLst>
            </p:cNvPr>
            <p:cNvSpPr txBox="1"/>
            <p:nvPr/>
          </p:nvSpPr>
          <p:spPr>
            <a:xfrm>
              <a:off x="1586535" y="1143521"/>
              <a:ext cx="732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rgbClr val="1B3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단기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2D9CE18-55B1-459D-987A-9A227ECDEE91}"/>
                </a:ext>
              </a:extLst>
            </p:cNvPr>
            <p:cNvSpPr txBox="1"/>
            <p:nvPr/>
          </p:nvSpPr>
          <p:spPr>
            <a:xfrm>
              <a:off x="5294659" y="851133"/>
              <a:ext cx="9156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>
                  <a:solidFill>
                    <a:srgbClr val="1B3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중기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544B898-B3A6-4E74-A120-4E2B70F41CDD}"/>
                </a:ext>
              </a:extLst>
            </p:cNvPr>
            <p:cNvSpPr txBox="1"/>
            <p:nvPr/>
          </p:nvSpPr>
          <p:spPr>
            <a:xfrm>
              <a:off x="9090760" y="637213"/>
              <a:ext cx="10983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dirty="0">
                  <a:solidFill>
                    <a:srgbClr val="1B3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장기</a:t>
              </a:r>
            </a:p>
          </p:txBody>
        </p:sp>
      </p:grp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45C7F489-5621-44F3-9641-F640F1C8A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145806"/>
              </p:ext>
            </p:extLst>
          </p:nvPr>
        </p:nvGraphicFramePr>
        <p:xfrm>
          <a:off x="314037" y="2557141"/>
          <a:ext cx="10729527" cy="3322380"/>
        </p:xfrm>
        <a:graphic>
          <a:graphicData uri="http://schemas.openxmlformats.org/drawingml/2006/table">
            <a:tbl>
              <a:tblPr firstRow="1" bandRow="1">
                <a:tableStyleId>{CDD1BF8B-73F0-43E3-9216-E1FE0F13C6ED}</a:tableStyleId>
              </a:tblPr>
              <a:tblGrid>
                <a:gridCol w="615709">
                  <a:extLst>
                    <a:ext uri="{9D8B030D-6E8A-4147-A177-3AD203B41FA5}">
                      <a16:colId xmlns:a16="http://schemas.microsoft.com/office/drawing/2014/main" val="677944269"/>
                    </a:ext>
                  </a:extLst>
                </a:gridCol>
                <a:gridCol w="3511135">
                  <a:extLst>
                    <a:ext uri="{9D8B030D-6E8A-4147-A177-3AD203B41FA5}">
                      <a16:colId xmlns:a16="http://schemas.microsoft.com/office/drawing/2014/main" val="692285347"/>
                    </a:ext>
                  </a:extLst>
                </a:gridCol>
                <a:gridCol w="3591629">
                  <a:extLst>
                    <a:ext uri="{9D8B030D-6E8A-4147-A177-3AD203B41FA5}">
                      <a16:colId xmlns:a16="http://schemas.microsoft.com/office/drawing/2014/main" val="2318799624"/>
                    </a:ext>
                  </a:extLst>
                </a:gridCol>
                <a:gridCol w="3011054">
                  <a:extLst>
                    <a:ext uri="{9D8B030D-6E8A-4147-A177-3AD203B41FA5}">
                      <a16:colId xmlns:a16="http://schemas.microsoft.com/office/drawing/2014/main" val="4060397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서비스</a:t>
                      </a:r>
                      <a:endParaRPr lang="en-US" sz="1200" b="1" u="none" strike="noStrike" cap="none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형</a:t>
                      </a:r>
                      <a:r>
                        <a:rPr lang="ko-KR" altLang="en-US" sz="1200" b="1" u="none" strike="noStrike" cap="none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태</a:t>
                      </a:r>
                      <a:endParaRPr sz="1200" b="1" u="none" strike="noStrike" cap="none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1B37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콜센터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음성상담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데이터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시각화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서비스</a:t>
                      </a:r>
                      <a:endParaRPr sz="1300" b="0" u="none" strike="noStrike" cap="none" dirty="0">
                        <a:solidFill>
                          <a:srgbClr val="1B3759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고객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상담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내역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기반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그룹화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및 </a:t>
                      </a:r>
                      <a:endParaRPr sz="1200" b="0" u="none" strike="noStrike" cap="none" dirty="0">
                        <a:solidFill>
                          <a:srgbClr val="3F3F3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그룹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유형별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성향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분석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시각화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서비스</a:t>
                      </a:r>
                      <a:endParaRPr sz="1200" b="0" u="none" strike="noStrike" cap="none" dirty="0">
                        <a:solidFill>
                          <a:srgbClr val="3F3F3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데이터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판매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및 </a:t>
                      </a: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실시간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음성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endParaRPr sz="1200" b="0" u="none" strike="noStrike" cap="none" dirty="0">
                        <a:solidFill>
                          <a:srgbClr val="3F3F3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감정분석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서비스</a:t>
                      </a:r>
                      <a:endParaRPr sz="1200" b="0" u="none" strike="noStrike" cap="none" dirty="0">
                        <a:solidFill>
                          <a:srgbClr val="3F3F3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CFD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327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주요</a:t>
                      </a:r>
                      <a:endParaRPr lang="en-US" sz="1200" b="1" u="none" strike="noStrike" cap="none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기능</a:t>
                      </a:r>
                      <a:endParaRPr sz="1200" b="1" u="none" strike="noStrike" cap="none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1B37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콜센터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음성상담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내용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endParaRPr sz="1300" b="0" u="none" strike="noStrike" cap="none" dirty="0">
                        <a:solidFill>
                          <a:srgbClr val="1B3759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AI 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기반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감정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및 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키워드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분석</a:t>
                      </a:r>
                      <a:endParaRPr sz="1300" b="0" u="none" strike="noStrike" cap="none" dirty="0">
                        <a:solidFill>
                          <a:srgbClr val="1B3759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개인고객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데이터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분석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및 </a:t>
                      </a: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그룹화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후</a:t>
                      </a:r>
                      <a:endParaRPr sz="1200" b="0" u="none" strike="noStrike" cap="none" dirty="0">
                        <a:solidFill>
                          <a:srgbClr val="3F3F3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그룹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유형별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성향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분석</a:t>
                      </a:r>
                      <a:endParaRPr sz="1200" b="0" u="none" strike="noStrike" cap="none" dirty="0">
                        <a:solidFill>
                          <a:srgbClr val="3F3F3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실시간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음성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감정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및 </a:t>
                      </a: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키워드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분석</a:t>
                      </a:r>
                      <a:endParaRPr sz="1200" b="0" u="none" strike="noStrike" cap="none" dirty="0">
                        <a:solidFill>
                          <a:srgbClr val="3F3F3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CFD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885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제공</a:t>
                      </a:r>
                      <a:endParaRPr lang="en-US" sz="1200" b="1" u="none" strike="noStrike" cap="none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가치</a:t>
                      </a:r>
                      <a:endParaRPr sz="1200" b="1" u="none" strike="noStrike" cap="none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1B37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상담원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실적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및 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감정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관리</a:t>
                      </a:r>
                      <a:endParaRPr sz="1300" b="0" u="none" strike="noStrike" cap="none" dirty="0">
                        <a:solidFill>
                          <a:srgbClr val="1B3759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그룹별</a:t>
                      </a:r>
                      <a:r>
                        <a:rPr lang="en-US" sz="1200" b="0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맞춤</a:t>
                      </a:r>
                      <a:r>
                        <a:rPr lang="en-US" sz="1200" b="0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관리</a:t>
                      </a:r>
                      <a:r>
                        <a:rPr lang="en-US" sz="1200" b="0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및 </a:t>
                      </a:r>
                      <a:r>
                        <a:rPr lang="en-US" sz="1200" b="0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마케팅</a:t>
                      </a:r>
                      <a:r>
                        <a:rPr lang="en-US" sz="1200" b="0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제안</a:t>
                      </a:r>
                      <a:endParaRPr sz="1200" b="0" u="none" strike="noStrike" cap="none" dirty="0">
                        <a:solidFill>
                          <a:srgbClr val="3F3F3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실시간</a:t>
                      </a:r>
                      <a:r>
                        <a:rPr lang="en-US" sz="1200" b="0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감정분석</a:t>
                      </a:r>
                      <a:r>
                        <a:rPr lang="en-US" sz="1200" b="0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및 </a:t>
                      </a:r>
                      <a:r>
                        <a:rPr lang="en-US" sz="1200" b="0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의도</a:t>
                      </a:r>
                      <a:r>
                        <a:rPr lang="en-US" sz="1200" b="0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파악</a:t>
                      </a:r>
                      <a:endParaRPr sz="1200" b="0" u="none" strike="noStrike" cap="none" dirty="0">
                        <a:solidFill>
                          <a:srgbClr val="3F3F3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CFD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86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목표</a:t>
                      </a:r>
                      <a:endParaRPr lang="en-US" sz="1200" b="1" u="none" strike="noStrike" cap="none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시장</a:t>
                      </a:r>
                      <a:endParaRPr sz="1200" b="1" u="none" strike="noStrike" cap="none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1B37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콜센터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시장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보험사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특화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)</a:t>
                      </a:r>
                      <a:endParaRPr sz="1300" b="0" u="none" strike="noStrike" cap="none" dirty="0">
                        <a:solidFill>
                          <a:srgbClr val="1B3759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콜센터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시장</a:t>
                      </a:r>
                      <a:endParaRPr sz="1200" b="0" u="none" strike="noStrike" cap="none" dirty="0">
                        <a:solidFill>
                          <a:srgbClr val="3F3F3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음성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상담을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제공하는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시장</a:t>
                      </a:r>
                      <a:r>
                        <a:rPr lang="en-US" sz="1200" b="0" u="none" strike="noStrike" cap="none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200" b="0" u="none" strike="noStrike" cap="none" dirty="0" err="1" smtClean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전반</a:t>
                      </a:r>
                      <a:r>
                        <a:rPr lang="en-US" sz="1200" b="0" u="none" strike="noStrike" cap="none" dirty="0" smtClean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200" b="0" u="none" strike="noStrike" cap="none" dirty="0" smtClean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개인</a:t>
                      </a:r>
                      <a:endParaRPr sz="1200" b="0" u="none" strike="noStrike" cap="none" dirty="0">
                        <a:solidFill>
                          <a:srgbClr val="3F3F3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CFD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14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서비스</a:t>
                      </a:r>
                      <a:r>
                        <a:rPr lang="en-US" sz="1200" b="1" u="none" strike="noStrike" cap="none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목표</a:t>
                      </a:r>
                      <a:endParaRPr sz="1200" b="1" u="none" strike="noStrike" cap="none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1B37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감정노동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환경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개선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및 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음성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상담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데이터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분석을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통한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신제품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아이디어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제안</a:t>
                      </a:r>
                      <a:endParaRPr sz="1300" b="0" u="none" strike="noStrike" cap="none" dirty="0">
                        <a:solidFill>
                          <a:srgbClr val="1B3759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상담데이터</a:t>
                      </a:r>
                      <a:r>
                        <a:rPr lang="en-US" sz="1200" b="0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분석을</a:t>
                      </a:r>
                      <a:r>
                        <a:rPr lang="en-US" sz="1200" b="0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통한</a:t>
                      </a:r>
                      <a:r>
                        <a:rPr lang="en-US" sz="1200" b="0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endParaRPr sz="1200" b="0" dirty="0">
                        <a:solidFill>
                          <a:srgbClr val="3F3F3F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dirty="0" err="1">
                          <a:solidFill>
                            <a:srgbClr val="3F3F3F"/>
                          </a:solidFill>
                        </a:rPr>
                        <a:t>실시간</a:t>
                      </a:r>
                      <a:r>
                        <a:rPr lang="en-US" sz="1200" b="0" dirty="0">
                          <a:solidFill>
                            <a:srgbClr val="3F3F3F"/>
                          </a:solidFill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3F3F3F"/>
                          </a:solidFill>
                        </a:rPr>
                        <a:t>제품</a:t>
                      </a:r>
                      <a:r>
                        <a:rPr lang="en-US" sz="1200" b="0" dirty="0">
                          <a:solidFill>
                            <a:srgbClr val="3F3F3F"/>
                          </a:solidFill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3F3F3F"/>
                          </a:solidFill>
                        </a:rPr>
                        <a:t>추천</a:t>
                      </a:r>
                      <a:endParaRPr sz="1200" b="0" u="none" strike="noStrike" cap="none" dirty="0">
                        <a:solidFill>
                          <a:srgbClr val="3F3F3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데이터베이스를</a:t>
                      </a:r>
                      <a:r>
                        <a:rPr lang="en-US" sz="1200" b="0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이용한</a:t>
                      </a:r>
                      <a:r>
                        <a:rPr lang="en-US" sz="1200" b="0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심리분석</a:t>
                      </a:r>
                      <a:r>
                        <a:rPr lang="en-US" sz="1200" b="0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어플리케이션</a:t>
                      </a:r>
                      <a:r>
                        <a:rPr lang="en-US" sz="1200" b="0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출시</a:t>
                      </a:r>
                      <a:endParaRPr sz="1200" b="0" u="none" strike="noStrike" cap="none" dirty="0">
                        <a:solidFill>
                          <a:srgbClr val="3F3F3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CFD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456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기능</a:t>
                      </a:r>
                      <a:endParaRPr lang="en-US" sz="1200" b="1" u="none" strike="noStrike" cap="none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목표</a:t>
                      </a:r>
                      <a:endParaRPr sz="1200" b="1" u="none" strike="noStrike" cap="none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1B37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실시간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음성상담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데이터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분석</a:t>
                      </a:r>
                      <a:r>
                        <a:rPr lang="en-US" sz="1300" b="0" u="none" strike="noStrike" cap="none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0" u="none" strike="noStrike" cap="none" dirty="0" err="1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Arial"/>
                          <a:sym typeface="Arial"/>
                        </a:rPr>
                        <a:t>시각화</a:t>
                      </a:r>
                      <a:endParaRPr sz="1300" b="0" u="none" strike="noStrike" cap="none" dirty="0">
                        <a:solidFill>
                          <a:srgbClr val="1B3759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개인고객</a:t>
                      </a:r>
                      <a:r>
                        <a:rPr lang="en-US" sz="1200" b="0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그룹화</a:t>
                      </a:r>
                      <a:r>
                        <a:rPr lang="en-US" sz="1200" b="0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및 </a:t>
                      </a:r>
                      <a:r>
                        <a:rPr lang="en-US" sz="1200" b="0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그룹</a:t>
                      </a:r>
                      <a:r>
                        <a:rPr lang="en-US" sz="1200" b="0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성향</a:t>
                      </a:r>
                      <a:r>
                        <a:rPr lang="en-US" sz="1200" b="0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분석</a:t>
                      </a:r>
                      <a:endParaRPr sz="1200" b="0" u="none" strike="noStrike" cap="none" dirty="0">
                        <a:solidFill>
                          <a:srgbClr val="3F3F3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0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유통</a:t>
                      </a:r>
                      <a:r>
                        <a:rPr lang="en-US" sz="1200" b="0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채널</a:t>
                      </a:r>
                      <a:r>
                        <a:rPr lang="en-US" sz="1200" b="0" dirty="0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sz="1200" b="0" dirty="0" err="1">
                          <a:solidFill>
                            <a:srgbClr val="3F3F3F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확장</a:t>
                      </a:r>
                      <a:endParaRPr sz="1200" b="0" u="none" strike="noStrike" cap="none" dirty="0">
                        <a:solidFill>
                          <a:srgbClr val="3F3F3F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CFD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297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목표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</a:t>
                      </a:r>
                    </a:p>
                  </a:txBody>
                  <a:tcPr>
                    <a:solidFill>
                      <a:srgbClr val="1B375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300" b="0" dirty="0">
                          <a:solidFill>
                            <a:srgbClr val="1B3759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억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50</a:t>
                      </a:r>
                      <a:r>
                        <a:rPr lang="ko-KR" altLang="en-US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억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r>
                        <a:rPr lang="ko-KR" altLang="en-US" b="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억</a:t>
                      </a:r>
                    </a:p>
                  </a:txBody>
                  <a:tcPr anchor="ctr">
                    <a:solidFill>
                      <a:srgbClr val="CFDE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909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166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AB181027-F3B0-4A29-829A-8561256A3840}"/>
              </a:ext>
            </a:extLst>
          </p:cNvPr>
          <p:cNvGrpSpPr/>
          <p:nvPr/>
        </p:nvGrpSpPr>
        <p:grpSpPr>
          <a:xfrm>
            <a:off x="94000" y="0"/>
            <a:ext cx="14006023" cy="6858000"/>
            <a:chOff x="0" y="0"/>
            <a:chExt cx="14006023" cy="685800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59B3079-B2B4-4C8F-AD11-FBE21370307A}"/>
                </a:ext>
              </a:extLst>
            </p:cNvPr>
            <p:cNvSpPr/>
            <p:nvPr/>
          </p:nvSpPr>
          <p:spPr>
            <a:xfrm>
              <a:off x="0" y="6156960"/>
              <a:ext cx="12192000" cy="5559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순서도: 데이터 15">
              <a:extLst>
                <a:ext uri="{FF2B5EF4-FFF2-40B4-BE49-F238E27FC236}">
                  <a16:creationId xmlns:a16="http://schemas.microsoft.com/office/drawing/2014/main" id="{0B13FE41-C837-41BE-880F-C03C5F578F81}"/>
                </a:ext>
              </a:extLst>
            </p:cNvPr>
            <p:cNvSpPr/>
            <p:nvPr/>
          </p:nvSpPr>
          <p:spPr>
            <a:xfrm>
              <a:off x="4927600" y="0"/>
              <a:ext cx="9078423" cy="6858000"/>
            </a:xfrm>
            <a:prstGeom prst="flowChartInputOutpu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Google Shape;556;p3">
            <a:extLst>
              <a:ext uri="{FF2B5EF4-FFF2-40B4-BE49-F238E27FC236}">
                <a16:creationId xmlns:a16="http://schemas.microsoft.com/office/drawing/2014/main" id="{1F79BC2B-202F-4E01-A8E7-EDA34788834E}"/>
              </a:ext>
            </a:extLst>
          </p:cNvPr>
          <p:cNvSpPr txBox="1"/>
          <p:nvPr/>
        </p:nvSpPr>
        <p:spPr>
          <a:xfrm>
            <a:off x="387926" y="175589"/>
            <a:ext cx="40709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/>
            <a:r>
              <a:rPr lang="ko-KR" altLang="en-US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 유치 및 자금조달 계획</a:t>
            </a:r>
            <a:endParaRPr sz="2400" b="1" dirty="0">
              <a:solidFill>
                <a:srgbClr val="2B578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90F0AC-02C5-479B-B195-1F78729EAFFE}"/>
              </a:ext>
            </a:extLst>
          </p:cNvPr>
          <p:cNvSpPr/>
          <p:nvPr/>
        </p:nvSpPr>
        <p:spPr>
          <a:xfrm>
            <a:off x="258620" y="175589"/>
            <a:ext cx="55417" cy="461624"/>
          </a:xfrm>
          <a:prstGeom prst="rect">
            <a:avLst/>
          </a:prstGeom>
          <a:solidFill>
            <a:srgbClr val="2B5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9A1DA3-E249-4135-8CC6-8881F9F881C9}"/>
              </a:ext>
            </a:extLst>
          </p:cNvPr>
          <p:cNvSpPr txBox="1"/>
          <p:nvPr/>
        </p:nvSpPr>
        <p:spPr>
          <a:xfrm>
            <a:off x="523819" y="2532568"/>
            <a:ext cx="49233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</a:t>
            </a:r>
            <a:r>
              <a:rPr lang="ko-KR" altLang="en-US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자금 소요 예상 액 </a:t>
            </a:r>
            <a:r>
              <a:rPr lang="en-US" altLang="ko-KR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4</a:t>
            </a:r>
            <a:r>
              <a:rPr lang="ko-KR" altLang="en-US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800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800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 이전 료 </a:t>
            </a:r>
            <a:r>
              <a:rPr lang="en-US" altLang="ko-KR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0.5</a:t>
            </a:r>
            <a:r>
              <a:rPr lang="ko-KR" altLang="en-US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800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800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소프트웨어 구입비 및 구독료 </a:t>
            </a:r>
            <a:r>
              <a:rPr lang="en-US" altLang="ko-KR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0.5</a:t>
            </a:r>
            <a:r>
              <a:rPr lang="ko-KR" altLang="en-US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800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800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인건비 및 기타 비용 </a:t>
            </a:r>
            <a:r>
              <a:rPr lang="en-US" altLang="ko-KR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800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800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 개발비 및 비용 </a:t>
            </a:r>
            <a:r>
              <a:rPr lang="en-US" altLang="ko-KR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800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800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90EF65-ACE4-4FE9-B324-9FE06D362F37}"/>
              </a:ext>
            </a:extLst>
          </p:cNvPr>
          <p:cNvSpPr txBox="1"/>
          <p:nvPr/>
        </p:nvSpPr>
        <p:spPr>
          <a:xfrm>
            <a:off x="6581730" y="2462860"/>
            <a:ext cx="504497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자금 조달 계획 </a:t>
            </a:r>
            <a:r>
              <a:rPr lang="en-US" altLang="ko-KR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4</a:t>
            </a:r>
            <a:r>
              <a:rPr lang="ko-KR" altLang="en-US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억원</a:t>
            </a:r>
            <a:endParaRPr lang="en-US" altLang="ko-KR" sz="1800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800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 관련 자금</a:t>
            </a:r>
            <a:r>
              <a:rPr lang="en-US" altLang="ko-KR" sz="16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 </a:t>
            </a:r>
            <a:r>
              <a:rPr lang="ko-KR" altLang="en-US" sz="1600" dirty="0" err="1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크라우드</a:t>
            </a:r>
            <a:r>
              <a:rPr lang="ko-KR" altLang="en-US" sz="16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 err="1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펀딩</a:t>
            </a:r>
            <a:r>
              <a:rPr lang="ko-KR" altLang="en-US" sz="16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포함</a:t>
            </a:r>
            <a:r>
              <a:rPr lang="en-US" altLang="ko-KR" sz="16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조달 </a:t>
            </a:r>
            <a:r>
              <a:rPr lang="en-US" altLang="ko-KR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800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800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자체 자금 </a:t>
            </a:r>
            <a:r>
              <a:rPr lang="en-US" altLang="ko-KR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800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800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정부 연구 출연금 </a:t>
            </a:r>
            <a:r>
              <a:rPr lang="en-US" altLang="ko-KR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800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altLang="ko-KR" sz="1800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유상증자 </a:t>
            </a:r>
            <a:r>
              <a:rPr lang="en-US" altLang="ko-KR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sz="18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 원</a:t>
            </a:r>
            <a:endParaRPr lang="en-US" altLang="ko-KR" sz="1800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ko-KR" altLang="en-US" sz="12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유상증자 조건 </a:t>
            </a:r>
            <a:r>
              <a:rPr lang="en-US" altLang="ko-KR" sz="12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1000</a:t>
            </a:r>
            <a:r>
              <a:rPr lang="ko-KR" altLang="en-US" sz="12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 </a:t>
            </a:r>
            <a:r>
              <a:rPr lang="en-US" altLang="ko-KR" sz="12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10</a:t>
            </a:r>
            <a:r>
              <a:rPr lang="ko-KR" altLang="en-US" sz="12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배수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CAA443B-A266-4747-A94D-EEFAD8088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013" y="1569527"/>
            <a:ext cx="1353790" cy="135379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B629E3D-0C33-441F-8050-8C1544203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443" y="4014565"/>
            <a:ext cx="1452880" cy="145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7"/>
          <p:cNvSpPr txBox="1"/>
          <p:nvPr/>
        </p:nvSpPr>
        <p:spPr>
          <a:xfrm>
            <a:off x="4027782" y="2855092"/>
            <a:ext cx="4331369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427E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Thank You</a:t>
            </a:r>
            <a:endParaRPr sz="4400" b="1" dirty="0">
              <a:solidFill>
                <a:srgbClr val="427EC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/>
          <p:nvPr/>
        </p:nvSpPr>
        <p:spPr>
          <a:xfrm>
            <a:off x="717554" y="614081"/>
            <a:ext cx="692376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Contents</a:t>
            </a:r>
            <a:endParaRPr sz="5400" b="1" dirty="0">
              <a:solidFill>
                <a:srgbClr val="1B3759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grpSp>
        <p:nvGrpSpPr>
          <p:cNvPr id="390" name="Google Shape;390;p2"/>
          <p:cNvGrpSpPr/>
          <p:nvPr/>
        </p:nvGrpSpPr>
        <p:grpSpPr>
          <a:xfrm>
            <a:off x="1680768" y="1372866"/>
            <a:ext cx="5440307" cy="1837615"/>
            <a:chOff x="1848112" y="1575921"/>
            <a:chExt cx="5440307" cy="1837615"/>
          </a:xfrm>
        </p:grpSpPr>
        <p:sp>
          <p:nvSpPr>
            <p:cNvPr id="391" name="Google Shape;391;p2"/>
            <p:cNvSpPr txBox="1"/>
            <p:nvPr/>
          </p:nvSpPr>
          <p:spPr>
            <a:xfrm>
              <a:off x="2780727" y="2028582"/>
              <a:ext cx="4507692" cy="1384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Char char="-"/>
              </a:pPr>
              <a:r>
                <a:rPr lang="en-US" dirty="0" err="1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제안배경</a:t>
              </a:r>
              <a:endParaRPr lang="en-US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Char char="-"/>
              </a:pPr>
              <a:r>
                <a:rPr lang="ko-KR" altLang="en-US" dirty="0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선행 연구</a:t>
              </a:r>
              <a:endParaRPr lang="en-US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Char char="-"/>
              </a:pPr>
              <a:r>
                <a:rPr lang="ko-KR" altLang="en-US" dirty="0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시장 및 경쟁사 분석</a:t>
              </a:r>
              <a:endParaRPr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Char char="-"/>
              </a:pPr>
              <a:r>
                <a:rPr lang="en-US" dirty="0" err="1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설문조사</a:t>
              </a:r>
              <a:r>
                <a:rPr lang="en-US" dirty="0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lang="en-US" dirty="0" err="1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결과</a:t>
              </a:r>
              <a:endParaRPr lang="en-US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171450" indent="-171450">
                <a:buClr>
                  <a:srgbClr val="3F3F3F"/>
                </a:buClr>
                <a:buSzPts val="1600"/>
                <a:buFont typeface="Arial"/>
                <a:buChar char="-"/>
              </a:pPr>
              <a:r>
                <a:rPr lang="en-US" altLang="ko-KR" dirty="0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dirty="0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마음보기</a:t>
              </a:r>
              <a:r>
                <a:rPr lang="en-US" altLang="ko-KR" dirty="0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 dirty="0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서비스</a:t>
              </a:r>
              <a:endParaRPr lang="en-US" altLang="ko-KR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Char char="-"/>
              </a:pPr>
              <a:endParaRPr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392" name="Google Shape;392;p2"/>
            <p:cNvSpPr txBox="1"/>
            <p:nvPr/>
          </p:nvSpPr>
          <p:spPr>
            <a:xfrm>
              <a:off x="2633788" y="1664946"/>
              <a:ext cx="4507692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1B3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Introduction</a:t>
              </a:r>
              <a:endParaRPr sz="2000" b="1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393" name="Google Shape;393;p2"/>
            <p:cNvSpPr txBox="1"/>
            <p:nvPr/>
          </p:nvSpPr>
          <p:spPr>
            <a:xfrm>
              <a:off x="1848112" y="1575921"/>
              <a:ext cx="958096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rgbClr val="1B3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01</a:t>
              </a:r>
              <a:endParaRPr sz="2800" b="1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grpSp>
        <p:nvGrpSpPr>
          <p:cNvPr id="394" name="Google Shape;394;p2"/>
          <p:cNvGrpSpPr/>
          <p:nvPr/>
        </p:nvGrpSpPr>
        <p:grpSpPr>
          <a:xfrm>
            <a:off x="1609392" y="2986659"/>
            <a:ext cx="5391778" cy="1006351"/>
            <a:chOff x="1848112" y="1575921"/>
            <a:chExt cx="5391778" cy="1006351"/>
          </a:xfrm>
        </p:grpSpPr>
        <p:sp>
          <p:nvSpPr>
            <p:cNvPr id="395" name="Google Shape;395;p2"/>
            <p:cNvSpPr txBox="1"/>
            <p:nvPr/>
          </p:nvSpPr>
          <p:spPr>
            <a:xfrm>
              <a:off x="2732198" y="2059092"/>
              <a:ext cx="4507692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Char char="-"/>
              </a:pPr>
              <a:r>
                <a:rPr lang="en-US" dirty="0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Business Canvas Model</a:t>
              </a:r>
              <a:endParaRPr sz="1200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Char char="-"/>
              </a:pPr>
              <a:r>
                <a:rPr lang="en-US" dirty="0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SWOT </a:t>
              </a:r>
              <a:r>
                <a:rPr lang="en-US" dirty="0" err="1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분석</a:t>
              </a:r>
              <a:endParaRPr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396" name="Google Shape;396;p2"/>
            <p:cNvSpPr txBox="1"/>
            <p:nvPr/>
          </p:nvSpPr>
          <p:spPr>
            <a:xfrm>
              <a:off x="2724408" y="1626147"/>
              <a:ext cx="4507692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1B3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Business</a:t>
              </a:r>
              <a:endParaRPr sz="2000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397" name="Google Shape;397;p2"/>
            <p:cNvSpPr txBox="1"/>
            <p:nvPr/>
          </p:nvSpPr>
          <p:spPr>
            <a:xfrm>
              <a:off x="1848112" y="1575921"/>
              <a:ext cx="958096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rgbClr val="1B3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02</a:t>
              </a:r>
              <a:endParaRPr sz="2800" b="1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grpSp>
        <p:nvGrpSpPr>
          <p:cNvPr id="398" name="Google Shape;398;p2"/>
          <p:cNvGrpSpPr/>
          <p:nvPr/>
        </p:nvGrpSpPr>
        <p:grpSpPr>
          <a:xfrm>
            <a:off x="1622388" y="4027911"/>
            <a:ext cx="5406854" cy="1016940"/>
            <a:chOff x="1848112" y="1575921"/>
            <a:chExt cx="5406854" cy="1016940"/>
          </a:xfrm>
        </p:grpSpPr>
        <p:sp>
          <p:nvSpPr>
            <p:cNvPr id="399" name="Google Shape;399;p2"/>
            <p:cNvSpPr txBox="1"/>
            <p:nvPr/>
          </p:nvSpPr>
          <p:spPr>
            <a:xfrm>
              <a:off x="2747274" y="2069681"/>
              <a:ext cx="4507692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Char char="-"/>
              </a:pPr>
              <a:r>
                <a:rPr lang="en-US" dirty="0" err="1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비즈니스</a:t>
              </a:r>
              <a:r>
                <a:rPr lang="en-US" dirty="0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lang="en-US" dirty="0" err="1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모델</a:t>
              </a:r>
              <a:r>
                <a:rPr lang="en-US" dirty="0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lang="en-US" dirty="0" err="1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개발</a:t>
              </a:r>
              <a:endParaRPr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Char char="-"/>
              </a:pPr>
              <a:r>
                <a:rPr lang="en-US" dirty="0" err="1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모델시연</a:t>
              </a:r>
              <a:endParaRPr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400" name="Google Shape;400;p2"/>
            <p:cNvSpPr txBox="1"/>
            <p:nvPr/>
          </p:nvSpPr>
          <p:spPr>
            <a:xfrm>
              <a:off x="2714992" y="1623824"/>
              <a:ext cx="4507692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1B3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Service</a:t>
              </a:r>
              <a:endParaRPr sz="2000" b="1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401" name="Google Shape;401;p2"/>
            <p:cNvSpPr txBox="1"/>
            <p:nvPr/>
          </p:nvSpPr>
          <p:spPr>
            <a:xfrm>
              <a:off x="1848112" y="1575921"/>
              <a:ext cx="958096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rgbClr val="1B3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03</a:t>
              </a:r>
              <a:endParaRPr sz="2800" b="1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grpSp>
        <p:nvGrpSpPr>
          <p:cNvPr id="402" name="Google Shape;402;p2"/>
          <p:cNvGrpSpPr/>
          <p:nvPr/>
        </p:nvGrpSpPr>
        <p:grpSpPr>
          <a:xfrm>
            <a:off x="1680768" y="5090538"/>
            <a:ext cx="5363340" cy="1028067"/>
            <a:chOff x="1848112" y="1575921"/>
            <a:chExt cx="5363340" cy="1028067"/>
          </a:xfrm>
        </p:grpSpPr>
        <p:sp>
          <p:nvSpPr>
            <p:cNvPr id="403" name="Google Shape;403;p2"/>
            <p:cNvSpPr txBox="1"/>
            <p:nvPr/>
          </p:nvSpPr>
          <p:spPr>
            <a:xfrm>
              <a:off x="2703760" y="2080808"/>
              <a:ext cx="4507692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Char char="-"/>
              </a:pPr>
              <a:r>
                <a:rPr lang="en-US" dirty="0" err="1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향후계획</a:t>
              </a:r>
              <a:endParaRPr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Char char="-"/>
              </a:pPr>
              <a:r>
                <a:rPr lang="en-US" dirty="0" err="1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자금</a:t>
              </a:r>
              <a:r>
                <a:rPr lang="en-US" dirty="0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/</a:t>
              </a:r>
              <a:r>
                <a:rPr lang="en-US" dirty="0" err="1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매출</a:t>
              </a:r>
              <a:r>
                <a:rPr lang="en-US" dirty="0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 </a:t>
              </a:r>
              <a:r>
                <a:rPr lang="en-US" dirty="0" err="1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계획</a:t>
              </a:r>
              <a:endParaRPr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404" name="Google Shape;404;p2"/>
            <p:cNvSpPr txBox="1"/>
            <p:nvPr/>
          </p:nvSpPr>
          <p:spPr>
            <a:xfrm>
              <a:off x="2703760" y="1598919"/>
              <a:ext cx="4507692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1B3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Plan</a:t>
              </a:r>
              <a:endParaRPr sz="2000" b="1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sp>
          <p:nvSpPr>
            <p:cNvPr id="405" name="Google Shape;405;p2"/>
            <p:cNvSpPr txBox="1"/>
            <p:nvPr/>
          </p:nvSpPr>
          <p:spPr>
            <a:xfrm>
              <a:off x="1848112" y="1575921"/>
              <a:ext cx="958096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45700" rIns="108000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rgbClr val="1B3759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rPr>
                <a:t>04</a:t>
              </a:r>
              <a:endParaRPr sz="2800" b="1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BDE586D-AA5F-46C8-B6D8-BC32A125550C}"/>
              </a:ext>
            </a:extLst>
          </p:cNvPr>
          <p:cNvGrpSpPr/>
          <p:nvPr/>
        </p:nvGrpSpPr>
        <p:grpSpPr>
          <a:xfrm>
            <a:off x="7177291" y="599185"/>
            <a:ext cx="4481901" cy="5668968"/>
            <a:chOff x="7177291" y="599185"/>
            <a:chExt cx="4481901" cy="5668968"/>
          </a:xfrm>
        </p:grpSpPr>
        <p:sp>
          <p:nvSpPr>
            <p:cNvPr id="388" name="Google Shape;388;p2"/>
            <p:cNvSpPr/>
            <p:nvPr/>
          </p:nvSpPr>
          <p:spPr>
            <a:xfrm rot="-2094635">
              <a:off x="7177291" y="1098565"/>
              <a:ext cx="4481901" cy="4392262"/>
            </a:xfrm>
            <a:custGeom>
              <a:avLst/>
              <a:gdLst/>
              <a:ahLst/>
              <a:cxnLst/>
              <a:rect l="l" t="t" r="r" b="b"/>
              <a:pathLst>
                <a:path w="476250" h="466725" extrusionOk="0">
                  <a:moveTo>
                    <a:pt x="462439" y="160496"/>
                  </a:moveTo>
                  <a:cubicBezTo>
                    <a:pt x="466249" y="160496"/>
                    <a:pt x="469106" y="157639"/>
                    <a:pt x="469106" y="153829"/>
                  </a:cubicBezTo>
                  <a:lnTo>
                    <a:pt x="469106" y="149066"/>
                  </a:lnTo>
                  <a:cubicBezTo>
                    <a:pt x="469106" y="145256"/>
                    <a:pt x="466249" y="142399"/>
                    <a:pt x="462439" y="142399"/>
                  </a:cubicBezTo>
                  <a:lnTo>
                    <a:pt x="415766" y="142399"/>
                  </a:lnTo>
                  <a:lnTo>
                    <a:pt x="415766" y="93821"/>
                  </a:lnTo>
                  <a:cubicBezTo>
                    <a:pt x="415766" y="80486"/>
                    <a:pt x="405289" y="70009"/>
                    <a:pt x="391954" y="70009"/>
                  </a:cubicBezTo>
                  <a:lnTo>
                    <a:pt x="333851" y="70009"/>
                  </a:lnTo>
                  <a:lnTo>
                    <a:pt x="333851" y="13811"/>
                  </a:lnTo>
                  <a:cubicBezTo>
                    <a:pt x="333851" y="10001"/>
                    <a:pt x="330994" y="7144"/>
                    <a:pt x="327184" y="7144"/>
                  </a:cubicBezTo>
                  <a:lnTo>
                    <a:pt x="322421" y="7144"/>
                  </a:lnTo>
                  <a:cubicBezTo>
                    <a:pt x="318611" y="7144"/>
                    <a:pt x="315754" y="10001"/>
                    <a:pt x="315754" y="13811"/>
                  </a:cubicBezTo>
                  <a:lnTo>
                    <a:pt x="315754" y="70009"/>
                  </a:lnTo>
                  <a:lnTo>
                    <a:pt x="290989" y="70009"/>
                  </a:lnTo>
                  <a:lnTo>
                    <a:pt x="290989" y="13811"/>
                  </a:lnTo>
                  <a:cubicBezTo>
                    <a:pt x="290989" y="10001"/>
                    <a:pt x="287179" y="7144"/>
                    <a:pt x="283369" y="7144"/>
                  </a:cubicBezTo>
                  <a:lnTo>
                    <a:pt x="278606" y="7144"/>
                  </a:lnTo>
                  <a:cubicBezTo>
                    <a:pt x="274796" y="7144"/>
                    <a:pt x="271939" y="10001"/>
                    <a:pt x="271939" y="13811"/>
                  </a:cubicBezTo>
                  <a:lnTo>
                    <a:pt x="271939" y="70009"/>
                  </a:lnTo>
                  <a:lnTo>
                    <a:pt x="247174" y="70009"/>
                  </a:lnTo>
                  <a:lnTo>
                    <a:pt x="247174" y="13811"/>
                  </a:lnTo>
                  <a:cubicBezTo>
                    <a:pt x="247174" y="10001"/>
                    <a:pt x="244316" y="7144"/>
                    <a:pt x="240506" y="7144"/>
                  </a:cubicBezTo>
                  <a:lnTo>
                    <a:pt x="235744" y="7144"/>
                  </a:lnTo>
                  <a:cubicBezTo>
                    <a:pt x="231934" y="7144"/>
                    <a:pt x="229076" y="10001"/>
                    <a:pt x="229076" y="13811"/>
                  </a:cubicBezTo>
                  <a:lnTo>
                    <a:pt x="229076" y="70009"/>
                  </a:lnTo>
                  <a:lnTo>
                    <a:pt x="204311" y="70009"/>
                  </a:lnTo>
                  <a:lnTo>
                    <a:pt x="204311" y="13811"/>
                  </a:lnTo>
                  <a:cubicBezTo>
                    <a:pt x="204311" y="10001"/>
                    <a:pt x="201454" y="7144"/>
                    <a:pt x="197644" y="7144"/>
                  </a:cubicBezTo>
                  <a:lnTo>
                    <a:pt x="192881" y="7144"/>
                  </a:lnTo>
                  <a:cubicBezTo>
                    <a:pt x="189071" y="7144"/>
                    <a:pt x="186214" y="10001"/>
                    <a:pt x="186214" y="13811"/>
                  </a:cubicBezTo>
                  <a:lnTo>
                    <a:pt x="186214" y="70009"/>
                  </a:lnTo>
                  <a:lnTo>
                    <a:pt x="161449" y="70009"/>
                  </a:lnTo>
                  <a:lnTo>
                    <a:pt x="161449" y="13811"/>
                  </a:lnTo>
                  <a:cubicBezTo>
                    <a:pt x="161449" y="10001"/>
                    <a:pt x="158591" y="7144"/>
                    <a:pt x="154781" y="7144"/>
                  </a:cubicBezTo>
                  <a:lnTo>
                    <a:pt x="150019" y="7144"/>
                  </a:lnTo>
                  <a:cubicBezTo>
                    <a:pt x="146209" y="7144"/>
                    <a:pt x="143351" y="10001"/>
                    <a:pt x="143351" y="13811"/>
                  </a:cubicBezTo>
                  <a:lnTo>
                    <a:pt x="143351" y="70009"/>
                  </a:lnTo>
                  <a:lnTo>
                    <a:pt x="88106" y="70009"/>
                  </a:lnTo>
                  <a:cubicBezTo>
                    <a:pt x="74771" y="70009"/>
                    <a:pt x="64294" y="81439"/>
                    <a:pt x="64294" y="93821"/>
                  </a:cubicBezTo>
                  <a:lnTo>
                    <a:pt x="64294" y="142399"/>
                  </a:lnTo>
                  <a:lnTo>
                    <a:pt x="13811" y="142399"/>
                  </a:lnTo>
                  <a:cubicBezTo>
                    <a:pt x="10001" y="142399"/>
                    <a:pt x="7144" y="145256"/>
                    <a:pt x="7144" y="149066"/>
                  </a:cubicBezTo>
                  <a:lnTo>
                    <a:pt x="7144" y="153829"/>
                  </a:lnTo>
                  <a:cubicBezTo>
                    <a:pt x="7144" y="157639"/>
                    <a:pt x="10001" y="160496"/>
                    <a:pt x="13811" y="160496"/>
                  </a:cubicBezTo>
                  <a:lnTo>
                    <a:pt x="64294" y="160496"/>
                  </a:lnTo>
                  <a:lnTo>
                    <a:pt x="64294" y="185261"/>
                  </a:lnTo>
                  <a:lnTo>
                    <a:pt x="13811" y="185261"/>
                  </a:lnTo>
                  <a:cubicBezTo>
                    <a:pt x="10001" y="185261"/>
                    <a:pt x="7144" y="188119"/>
                    <a:pt x="7144" y="191929"/>
                  </a:cubicBezTo>
                  <a:lnTo>
                    <a:pt x="7144" y="196691"/>
                  </a:lnTo>
                  <a:cubicBezTo>
                    <a:pt x="7144" y="200501"/>
                    <a:pt x="10001" y="203359"/>
                    <a:pt x="13811" y="203359"/>
                  </a:cubicBezTo>
                  <a:lnTo>
                    <a:pt x="64294" y="203359"/>
                  </a:lnTo>
                  <a:lnTo>
                    <a:pt x="64294" y="228124"/>
                  </a:lnTo>
                  <a:lnTo>
                    <a:pt x="13811" y="228124"/>
                  </a:lnTo>
                  <a:cubicBezTo>
                    <a:pt x="10001" y="229076"/>
                    <a:pt x="7144" y="231934"/>
                    <a:pt x="7144" y="235744"/>
                  </a:cubicBezTo>
                  <a:lnTo>
                    <a:pt x="7144" y="240506"/>
                  </a:lnTo>
                  <a:cubicBezTo>
                    <a:pt x="7144" y="244316"/>
                    <a:pt x="10001" y="247174"/>
                    <a:pt x="13811" y="247174"/>
                  </a:cubicBezTo>
                  <a:lnTo>
                    <a:pt x="64294" y="247174"/>
                  </a:lnTo>
                  <a:lnTo>
                    <a:pt x="64294" y="271939"/>
                  </a:lnTo>
                  <a:lnTo>
                    <a:pt x="13811" y="271939"/>
                  </a:lnTo>
                  <a:cubicBezTo>
                    <a:pt x="10001" y="271939"/>
                    <a:pt x="7144" y="274796"/>
                    <a:pt x="7144" y="278606"/>
                  </a:cubicBezTo>
                  <a:lnTo>
                    <a:pt x="7144" y="283369"/>
                  </a:lnTo>
                  <a:cubicBezTo>
                    <a:pt x="7144" y="287179"/>
                    <a:pt x="10001" y="290036"/>
                    <a:pt x="13811" y="290036"/>
                  </a:cubicBezTo>
                  <a:lnTo>
                    <a:pt x="64294" y="290036"/>
                  </a:lnTo>
                  <a:lnTo>
                    <a:pt x="64294" y="314801"/>
                  </a:lnTo>
                  <a:lnTo>
                    <a:pt x="13811" y="314801"/>
                  </a:lnTo>
                  <a:cubicBezTo>
                    <a:pt x="10001" y="314801"/>
                    <a:pt x="7144" y="317659"/>
                    <a:pt x="7144" y="321469"/>
                  </a:cubicBezTo>
                  <a:lnTo>
                    <a:pt x="7144" y="326231"/>
                  </a:lnTo>
                  <a:cubicBezTo>
                    <a:pt x="7144" y="330041"/>
                    <a:pt x="10001" y="332899"/>
                    <a:pt x="13811" y="332899"/>
                  </a:cubicBezTo>
                  <a:lnTo>
                    <a:pt x="64294" y="332899"/>
                  </a:lnTo>
                  <a:lnTo>
                    <a:pt x="64294" y="380524"/>
                  </a:lnTo>
                  <a:cubicBezTo>
                    <a:pt x="64294" y="393859"/>
                    <a:pt x="74771" y="404336"/>
                    <a:pt x="88106" y="404336"/>
                  </a:cubicBezTo>
                  <a:lnTo>
                    <a:pt x="142399" y="404336"/>
                  </a:lnTo>
                  <a:lnTo>
                    <a:pt x="142399" y="461486"/>
                  </a:lnTo>
                  <a:cubicBezTo>
                    <a:pt x="142399" y="465296"/>
                    <a:pt x="145256" y="468154"/>
                    <a:pt x="149066" y="468154"/>
                  </a:cubicBezTo>
                  <a:lnTo>
                    <a:pt x="153829" y="468154"/>
                  </a:lnTo>
                  <a:cubicBezTo>
                    <a:pt x="157639" y="468154"/>
                    <a:pt x="160496" y="465296"/>
                    <a:pt x="160496" y="461486"/>
                  </a:cubicBezTo>
                  <a:lnTo>
                    <a:pt x="160496" y="404336"/>
                  </a:lnTo>
                  <a:lnTo>
                    <a:pt x="185261" y="404336"/>
                  </a:lnTo>
                  <a:lnTo>
                    <a:pt x="185261" y="461486"/>
                  </a:lnTo>
                  <a:cubicBezTo>
                    <a:pt x="185261" y="465296"/>
                    <a:pt x="188119" y="468154"/>
                    <a:pt x="191929" y="468154"/>
                  </a:cubicBezTo>
                  <a:lnTo>
                    <a:pt x="196691" y="468154"/>
                  </a:lnTo>
                  <a:cubicBezTo>
                    <a:pt x="200501" y="468154"/>
                    <a:pt x="203359" y="465296"/>
                    <a:pt x="203359" y="461486"/>
                  </a:cubicBezTo>
                  <a:lnTo>
                    <a:pt x="203359" y="404336"/>
                  </a:lnTo>
                  <a:lnTo>
                    <a:pt x="228124" y="404336"/>
                  </a:lnTo>
                  <a:lnTo>
                    <a:pt x="228124" y="461486"/>
                  </a:lnTo>
                  <a:cubicBezTo>
                    <a:pt x="228124" y="465296"/>
                    <a:pt x="230981" y="468154"/>
                    <a:pt x="234791" y="468154"/>
                  </a:cubicBezTo>
                  <a:lnTo>
                    <a:pt x="239554" y="468154"/>
                  </a:lnTo>
                  <a:cubicBezTo>
                    <a:pt x="243364" y="468154"/>
                    <a:pt x="246221" y="465296"/>
                    <a:pt x="246221" y="461486"/>
                  </a:cubicBezTo>
                  <a:lnTo>
                    <a:pt x="246221" y="404336"/>
                  </a:lnTo>
                  <a:lnTo>
                    <a:pt x="270986" y="404336"/>
                  </a:lnTo>
                  <a:lnTo>
                    <a:pt x="270986" y="461486"/>
                  </a:lnTo>
                  <a:cubicBezTo>
                    <a:pt x="270986" y="465296"/>
                    <a:pt x="273844" y="468154"/>
                    <a:pt x="277654" y="468154"/>
                  </a:cubicBezTo>
                  <a:lnTo>
                    <a:pt x="283369" y="468154"/>
                  </a:lnTo>
                  <a:cubicBezTo>
                    <a:pt x="287179" y="468154"/>
                    <a:pt x="290036" y="465296"/>
                    <a:pt x="290036" y="461486"/>
                  </a:cubicBezTo>
                  <a:lnTo>
                    <a:pt x="290036" y="404336"/>
                  </a:lnTo>
                  <a:lnTo>
                    <a:pt x="314801" y="404336"/>
                  </a:lnTo>
                  <a:lnTo>
                    <a:pt x="314801" y="461486"/>
                  </a:lnTo>
                  <a:cubicBezTo>
                    <a:pt x="314801" y="465296"/>
                    <a:pt x="317659" y="468154"/>
                    <a:pt x="321469" y="468154"/>
                  </a:cubicBezTo>
                  <a:lnTo>
                    <a:pt x="326231" y="468154"/>
                  </a:lnTo>
                  <a:cubicBezTo>
                    <a:pt x="330041" y="468154"/>
                    <a:pt x="332899" y="465296"/>
                    <a:pt x="332899" y="461486"/>
                  </a:cubicBezTo>
                  <a:lnTo>
                    <a:pt x="332899" y="404336"/>
                  </a:lnTo>
                  <a:lnTo>
                    <a:pt x="391001" y="404336"/>
                  </a:lnTo>
                  <a:cubicBezTo>
                    <a:pt x="404336" y="404336"/>
                    <a:pt x="414814" y="393859"/>
                    <a:pt x="414814" y="380524"/>
                  </a:cubicBezTo>
                  <a:lnTo>
                    <a:pt x="414814" y="332899"/>
                  </a:lnTo>
                  <a:lnTo>
                    <a:pt x="461486" y="332899"/>
                  </a:lnTo>
                  <a:cubicBezTo>
                    <a:pt x="465296" y="332899"/>
                    <a:pt x="468154" y="330041"/>
                    <a:pt x="468154" y="326231"/>
                  </a:cubicBezTo>
                  <a:lnTo>
                    <a:pt x="468154" y="321469"/>
                  </a:lnTo>
                  <a:cubicBezTo>
                    <a:pt x="468154" y="317659"/>
                    <a:pt x="465296" y="314801"/>
                    <a:pt x="461486" y="314801"/>
                  </a:cubicBezTo>
                  <a:lnTo>
                    <a:pt x="414814" y="314801"/>
                  </a:lnTo>
                  <a:lnTo>
                    <a:pt x="414814" y="290036"/>
                  </a:lnTo>
                  <a:lnTo>
                    <a:pt x="461486" y="290036"/>
                  </a:lnTo>
                  <a:cubicBezTo>
                    <a:pt x="465296" y="290036"/>
                    <a:pt x="468154" y="287179"/>
                    <a:pt x="468154" y="283369"/>
                  </a:cubicBezTo>
                  <a:lnTo>
                    <a:pt x="468154" y="278606"/>
                  </a:lnTo>
                  <a:cubicBezTo>
                    <a:pt x="468154" y="274796"/>
                    <a:pt x="465296" y="271939"/>
                    <a:pt x="461486" y="271939"/>
                  </a:cubicBezTo>
                  <a:lnTo>
                    <a:pt x="414814" y="271939"/>
                  </a:lnTo>
                  <a:lnTo>
                    <a:pt x="414814" y="247174"/>
                  </a:lnTo>
                  <a:lnTo>
                    <a:pt x="461486" y="247174"/>
                  </a:lnTo>
                  <a:cubicBezTo>
                    <a:pt x="465296" y="247174"/>
                    <a:pt x="468154" y="244316"/>
                    <a:pt x="468154" y="240506"/>
                  </a:cubicBezTo>
                  <a:lnTo>
                    <a:pt x="468154" y="235744"/>
                  </a:lnTo>
                  <a:cubicBezTo>
                    <a:pt x="468154" y="231934"/>
                    <a:pt x="465296" y="229076"/>
                    <a:pt x="461486" y="229076"/>
                  </a:cubicBezTo>
                  <a:lnTo>
                    <a:pt x="414814" y="229076"/>
                  </a:lnTo>
                  <a:lnTo>
                    <a:pt x="414814" y="204311"/>
                  </a:lnTo>
                  <a:lnTo>
                    <a:pt x="461486" y="204311"/>
                  </a:lnTo>
                  <a:cubicBezTo>
                    <a:pt x="465296" y="204311"/>
                    <a:pt x="468154" y="201454"/>
                    <a:pt x="468154" y="197644"/>
                  </a:cubicBezTo>
                  <a:lnTo>
                    <a:pt x="468154" y="192881"/>
                  </a:lnTo>
                  <a:cubicBezTo>
                    <a:pt x="468154" y="189071"/>
                    <a:pt x="465296" y="186214"/>
                    <a:pt x="461486" y="186214"/>
                  </a:cubicBezTo>
                  <a:lnTo>
                    <a:pt x="414814" y="186214"/>
                  </a:lnTo>
                  <a:lnTo>
                    <a:pt x="414814" y="161449"/>
                  </a:lnTo>
                  <a:lnTo>
                    <a:pt x="462439" y="161449"/>
                  </a:lnTo>
                  <a:close/>
                </a:path>
              </a:pathLst>
            </a:custGeom>
            <a:solidFill>
              <a:srgbClr val="8FC4EF">
                <a:alpha val="1764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endParaRPr>
            </a:p>
          </p:txBody>
        </p:sp>
        <p:grpSp>
          <p:nvGrpSpPr>
            <p:cNvPr id="406" name="Google Shape;406;p2"/>
            <p:cNvGrpSpPr/>
            <p:nvPr/>
          </p:nvGrpSpPr>
          <p:grpSpPr>
            <a:xfrm flipH="1">
              <a:off x="7697143" y="599185"/>
              <a:ext cx="2885349" cy="5668968"/>
              <a:chOff x="4348215" y="-3215"/>
              <a:chExt cx="3492933" cy="6862716"/>
            </a:xfrm>
          </p:grpSpPr>
          <p:sp>
            <p:nvSpPr>
              <p:cNvPr id="407" name="Google Shape;407;p2"/>
              <p:cNvSpPr/>
              <p:nvPr/>
            </p:nvSpPr>
            <p:spPr>
              <a:xfrm>
                <a:off x="7175064" y="2830854"/>
                <a:ext cx="227171" cy="124301"/>
              </a:xfrm>
              <a:custGeom>
                <a:avLst/>
                <a:gdLst/>
                <a:ahLst/>
                <a:cxnLst/>
                <a:rect l="l" t="t" r="r" b="b"/>
                <a:pathLst>
                  <a:path w="227171" h="124301" extrusionOk="0">
                    <a:moveTo>
                      <a:pt x="127516" y="32790"/>
                    </a:moveTo>
                    <a:lnTo>
                      <a:pt x="124087" y="37505"/>
                    </a:lnTo>
                    <a:lnTo>
                      <a:pt x="118515" y="36647"/>
                    </a:lnTo>
                    <a:lnTo>
                      <a:pt x="79081" y="32361"/>
                    </a:lnTo>
                    <a:lnTo>
                      <a:pt x="3215" y="93226"/>
                    </a:lnTo>
                    <a:cubicBezTo>
                      <a:pt x="11359" y="102656"/>
                      <a:pt x="19502" y="112514"/>
                      <a:pt x="27218" y="121944"/>
                    </a:cubicBezTo>
                    <a:lnTo>
                      <a:pt x="114657" y="51221"/>
                    </a:lnTo>
                    <a:lnTo>
                      <a:pt x="120229" y="52935"/>
                    </a:lnTo>
                    <a:lnTo>
                      <a:pt x="120229" y="52935"/>
                    </a:lnTo>
                    <a:lnTo>
                      <a:pt x="179379" y="76081"/>
                    </a:lnTo>
                    <a:lnTo>
                      <a:pt x="223957" y="40934"/>
                    </a:lnTo>
                    <a:cubicBezTo>
                      <a:pt x="218385" y="28932"/>
                      <a:pt x="212812" y="17359"/>
                      <a:pt x="207240" y="5358"/>
                    </a:cubicBezTo>
                    <a:cubicBezTo>
                      <a:pt x="206812" y="5786"/>
                      <a:pt x="206812" y="5786"/>
                      <a:pt x="206383" y="6215"/>
                    </a:cubicBezTo>
                    <a:cubicBezTo>
                      <a:pt x="189238" y="19931"/>
                      <a:pt x="164806" y="18645"/>
                      <a:pt x="149376" y="3215"/>
                    </a:cubicBezTo>
                    <a:lnTo>
                      <a:pt x="127516" y="3279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08" name="Google Shape;408;p2"/>
              <p:cNvSpPr/>
              <p:nvPr/>
            </p:nvSpPr>
            <p:spPr>
              <a:xfrm>
                <a:off x="7212354" y="2887004"/>
                <a:ext cx="210026" cy="128588"/>
              </a:xfrm>
              <a:custGeom>
                <a:avLst/>
                <a:gdLst/>
                <a:ahLst/>
                <a:cxnLst/>
                <a:rect l="l" t="t" r="r" b="b"/>
                <a:pathLst>
                  <a:path w="210026" h="128587" extrusionOk="0">
                    <a:moveTo>
                      <a:pt x="140803" y="40934"/>
                    </a:moveTo>
                    <a:lnTo>
                      <a:pt x="81653" y="17788"/>
                    </a:lnTo>
                    <a:lnTo>
                      <a:pt x="3215" y="81224"/>
                    </a:lnTo>
                    <a:cubicBezTo>
                      <a:pt x="15216" y="95798"/>
                      <a:pt x="28075" y="110371"/>
                      <a:pt x="39219" y="126230"/>
                    </a:cubicBezTo>
                    <a:lnTo>
                      <a:pt x="88940" y="86368"/>
                    </a:lnTo>
                    <a:lnTo>
                      <a:pt x="93226" y="86368"/>
                    </a:lnTo>
                    <a:lnTo>
                      <a:pt x="141661" y="91940"/>
                    </a:lnTo>
                    <a:lnTo>
                      <a:pt x="210669" y="36219"/>
                    </a:lnTo>
                    <a:cubicBezTo>
                      <a:pt x="205526" y="25075"/>
                      <a:pt x="200382" y="14359"/>
                      <a:pt x="195667" y="3215"/>
                    </a:cubicBezTo>
                    <a:lnTo>
                      <a:pt x="146804" y="42648"/>
                    </a:lnTo>
                    <a:lnTo>
                      <a:pt x="140803" y="4093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09" name="Google Shape;409;p2"/>
              <p:cNvSpPr/>
              <p:nvPr/>
            </p:nvSpPr>
            <p:spPr>
              <a:xfrm>
                <a:off x="6676144" y="3952137"/>
                <a:ext cx="98584" cy="334328"/>
              </a:xfrm>
              <a:custGeom>
                <a:avLst/>
                <a:gdLst/>
                <a:ahLst/>
                <a:cxnLst/>
                <a:rect l="l" t="t" r="r" b="b"/>
                <a:pathLst>
                  <a:path w="98583" h="334327" extrusionOk="0">
                    <a:moveTo>
                      <a:pt x="34076" y="331970"/>
                    </a:moveTo>
                    <a:lnTo>
                      <a:pt x="34076" y="107371"/>
                    </a:lnTo>
                    <a:lnTo>
                      <a:pt x="34076" y="103084"/>
                    </a:lnTo>
                    <a:lnTo>
                      <a:pt x="98798" y="38362"/>
                    </a:lnTo>
                    <a:cubicBezTo>
                      <a:pt x="95798" y="26789"/>
                      <a:pt x="92369" y="14788"/>
                      <a:pt x="89368" y="3215"/>
                    </a:cubicBezTo>
                    <a:lnTo>
                      <a:pt x="3215" y="89368"/>
                    </a:lnTo>
                    <a:lnTo>
                      <a:pt x="3215" y="319969"/>
                    </a:lnTo>
                    <a:cubicBezTo>
                      <a:pt x="13502" y="323826"/>
                      <a:pt x="23789" y="328112"/>
                      <a:pt x="34076" y="3319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10" name="Google Shape;410;p2"/>
              <p:cNvSpPr/>
              <p:nvPr/>
            </p:nvSpPr>
            <p:spPr>
              <a:xfrm>
                <a:off x="7238500" y="5847945"/>
                <a:ext cx="55721" cy="197168"/>
              </a:xfrm>
              <a:custGeom>
                <a:avLst/>
                <a:gdLst/>
                <a:ahLst/>
                <a:cxnLst/>
                <a:rect l="l" t="t" r="r" b="b"/>
                <a:pathLst>
                  <a:path w="55721" h="197167" extrusionOk="0">
                    <a:moveTo>
                      <a:pt x="3215" y="3215"/>
                    </a:moveTo>
                    <a:lnTo>
                      <a:pt x="34933" y="184952"/>
                    </a:lnTo>
                    <a:lnTo>
                      <a:pt x="34933" y="184952"/>
                    </a:lnTo>
                    <a:lnTo>
                      <a:pt x="53364" y="197811"/>
                    </a:lnTo>
                    <a:cubicBezTo>
                      <a:pt x="40934" y="153233"/>
                      <a:pt x="27646" y="109085"/>
                      <a:pt x="17359" y="64080"/>
                    </a:cubicBezTo>
                    <a:cubicBezTo>
                      <a:pt x="12216" y="43934"/>
                      <a:pt x="7930" y="23789"/>
                      <a:pt x="3215" y="32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11" name="Google Shape;411;p2"/>
              <p:cNvSpPr/>
              <p:nvPr/>
            </p:nvSpPr>
            <p:spPr>
              <a:xfrm>
                <a:off x="7258645" y="2938439"/>
                <a:ext cx="180023" cy="115729"/>
              </a:xfrm>
              <a:custGeom>
                <a:avLst/>
                <a:gdLst/>
                <a:ahLst/>
                <a:cxnLst/>
                <a:rect l="l" t="t" r="r" b="b"/>
                <a:pathLst>
                  <a:path w="180022" h="115728" extrusionOk="0">
                    <a:moveTo>
                      <a:pt x="97512" y="60222"/>
                    </a:moveTo>
                    <a:lnTo>
                      <a:pt x="48649" y="55078"/>
                    </a:lnTo>
                    <a:lnTo>
                      <a:pt x="3215" y="91512"/>
                    </a:lnTo>
                    <a:cubicBezTo>
                      <a:pt x="5786" y="95798"/>
                      <a:pt x="7929" y="100084"/>
                      <a:pt x="9644" y="104799"/>
                    </a:cubicBezTo>
                    <a:cubicBezTo>
                      <a:pt x="11359" y="108228"/>
                      <a:pt x="12216" y="112086"/>
                      <a:pt x="12216" y="115514"/>
                    </a:cubicBezTo>
                    <a:lnTo>
                      <a:pt x="21217" y="108228"/>
                    </a:lnTo>
                    <a:lnTo>
                      <a:pt x="25074" y="108657"/>
                    </a:lnTo>
                    <a:lnTo>
                      <a:pt x="25074" y="108657"/>
                    </a:lnTo>
                    <a:lnTo>
                      <a:pt x="63222" y="112943"/>
                    </a:lnTo>
                    <a:lnTo>
                      <a:pt x="179808" y="19074"/>
                    </a:lnTo>
                    <a:cubicBezTo>
                      <a:pt x="177236" y="13930"/>
                      <a:pt x="174665" y="8358"/>
                      <a:pt x="172522" y="3215"/>
                    </a:cubicBezTo>
                    <a:lnTo>
                      <a:pt x="100941" y="61079"/>
                    </a:lnTo>
                    <a:lnTo>
                      <a:pt x="97512" y="6022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12" name="Google Shape;412;p2"/>
              <p:cNvSpPr/>
              <p:nvPr/>
            </p:nvSpPr>
            <p:spPr>
              <a:xfrm>
                <a:off x="7200699" y="3407783"/>
                <a:ext cx="21431" cy="42863"/>
              </a:xfrm>
              <a:custGeom>
                <a:avLst/>
                <a:gdLst/>
                <a:ahLst/>
                <a:cxnLst/>
                <a:rect l="l" t="t" r="r" b="b"/>
                <a:pathLst>
                  <a:path w="21431" h="42862" extrusionOk="0">
                    <a:moveTo>
                      <a:pt x="3297" y="11359"/>
                    </a:moveTo>
                    <a:cubicBezTo>
                      <a:pt x="2868" y="21217"/>
                      <a:pt x="4154" y="31075"/>
                      <a:pt x="6297" y="40505"/>
                    </a:cubicBezTo>
                    <a:lnTo>
                      <a:pt x="19584" y="27218"/>
                    </a:lnTo>
                    <a:lnTo>
                      <a:pt x="13155" y="3215"/>
                    </a:lnTo>
                    <a:lnTo>
                      <a:pt x="3297" y="1135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13" name="Google Shape;413;p2"/>
              <p:cNvSpPr/>
              <p:nvPr/>
            </p:nvSpPr>
            <p:spPr>
              <a:xfrm>
                <a:off x="7208068" y="3045595"/>
                <a:ext cx="300038" cy="458629"/>
              </a:xfrm>
              <a:custGeom>
                <a:avLst/>
                <a:gdLst/>
                <a:ahLst/>
                <a:cxnLst/>
                <a:rect l="l" t="t" r="r" b="b"/>
                <a:pathLst>
                  <a:path w="300037" h="458628" extrusionOk="0">
                    <a:moveTo>
                      <a:pt x="127944" y="163092"/>
                    </a:moveTo>
                    <a:lnTo>
                      <a:pt x="127087" y="165235"/>
                    </a:lnTo>
                    <a:lnTo>
                      <a:pt x="22931" y="249246"/>
                    </a:lnTo>
                    <a:cubicBezTo>
                      <a:pt x="18645" y="268962"/>
                      <a:pt x="13930" y="288679"/>
                      <a:pt x="8787" y="308396"/>
                    </a:cubicBezTo>
                    <a:lnTo>
                      <a:pt x="10930" y="310539"/>
                    </a:lnTo>
                    <a:lnTo>
                      <a:pt x="11358" y="313111"/>
                    </a:lnTo>
                    <a:lnTo>
                      <a:pt x="16073" y="331542"/>
                    </a:lnTo>
                    <a:lnTo>
                      <a:pt x="202525" y="181523"/>
                    </a:lnTo>
                    <a:cubicBezTo>
                      <a:pt x="196096" y="178951"/>
                      <a:pt x="190095" y="174665"/>
                      <a:pt x="185380" y="169093"/>
                    </a:cubicBezTo>
                    <a:cubicBezTo>
                      <a:pt x="170378" y="150662"/>
                      <a:pt x="173807" y="123658"/>
                      <a:pt x="192238" y="108657"/>
                    </a:cubicBezTo>
                    <a:cubicBezTo>
                      <a:pt x="210669" y="93655"/>
                      <a:pt x="237673" y="96655"/>
                      <a:pt x="252675" y="115086"/>
                    </a:cubicBezTo>
                    <a:cubicBezTo>
                      <a:pt x="267676" y="133517"/>
                      <a:pt x="264676" y="160520"/>
                      <a:pt x="246245" y="175522"/>
                    </a:cubicBezTo>
                    <a:cubicBezTo>
                      <a:pt x="241530" y="179380"/>
                      <a:pt x="236387" y="181523"/>
                      <a:pt x="231243" y="183237"/>
                    </a:cubicBezTo>
                    <a:cubicBezTo>
                      <a:pt x="230814" y="184094"/>
                      <a:pt x="229957" y="184523"/>
                      <a:pt x="229100" y="185380"/>
                    </a:cubicBezTo>
                    <a:lnTo>
                      <a:pt x="21646" y="352544"/>
                    </a:lnTo>
                    <a:lnTo>
                      <a:pt x="31933" y="390263"/>
                    </a:lnTo>
                    <a:lnTo>
                      <a:pt x="33218" y="395407"/>
                    </a:lnTo>
                    <a:lnTo>
                      <a:pt x="3215" y="425410"/>
                    </a:lnTo>
                    <a:cubicBezTo>
                      <a:pt x="4501" y="430125"/>
                      <a:pt x="5786" y="435269"/>
                      <a:pt x="7072" y="439984"/>
                    </a:cubicBezTo>
                    <a:cubicBezTo>
                      <a:pt x="9644" y="453700"/>
                      <a:pt x="25074" y="456700"/>
                      <a:pt x="36647" y="458415"/>
                    </a:cubicBezTo>
                    <a:cubicBezTo>
                      <a:pt x="48220" y="460129"/>
                      <a:pt x="63651" y="457986"/>
                      <a:pt x="67508" y="445127"/>
                    </a:cubicBezTo>
                    <a:cubicBezTo>
                      <a:pt x="88940" y="394978"/>
                      <a:pt x="101798" y="341828"/>
                      <a:pt x="124087" y="291679"/>
                    </a:cubicBezTo>
                    <a:cubicBezTo>
                      <a:pt x="127516" y="284393"/>
                      <a:pt x="131373" y="274963"/>
                      <a:pt x="140375" y="273677"/>
                    </a:cubicBezTo>
                    <a:cubicBezTo>
                      <a:pt x="163949" y="267676"/>
                      <a:pt x="186238" y="280964"/>
                      <a:pt x="209812" y="279678"/>
                    </a:cubicBezTo>
                    <a:cubicBezTo>
                      <a:pt x="214955" y="278821"/>
                      <a:pt x="220099" y="281821"/>
                      <a:pt x="220956" y="286965"/>
                    </a:cubicBezTo>
                    <a:cubicBezTo>
                      <a:pt x="228243" y="309682"/>
                      <a:pt x="232529" y="333685"/>
                      <a:pt x="234243" y="357688"/>
                    </a:cubicBezTo>
                    <a:cubicBezTo>
                      <a:pt x="234243" y="358545"/>
                      <a:pt x="234243" y="359831"/>
                      <a:pt x="234243" y="360688"/>
                    </a:cubicBezTo>
                    <a:lnTo>
                      <a:pt x="271105" y="330684"/>
                    </a:lnTo>
                    <a:lnTo>
                      <a:pt x="299823" y="63222"/>
                    </a:lnTo>
                    <a:lnTo>
                      <a:pt x="299823" y="63222"/>
                    </a:lnTo>
                    <a:cubicBezTo>
                      <a:pt x="290393" y="43077"/>
                      <a:pt x="281392" y="22932"/>
                      <a:pt x="271963" y="3215"/>
                    </a:cubicBezTo>
                    <a:lnTo>
                      <a:pt x="152376" y="100513"/>
                    </a:lnTo>
                    <a:lnTo>
                      <a:pt x="127944" y="1630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14" name="Google Shape;414;p2"/>
              <p:cNvSpPr/>
              <p:nvPr/>
            </p:nvSpPr>
            <p:spPr>
              <a:xfrm>
                <a:off x="6726722" y="4008715"/>
                <a:ext cx="60008" cy="287179"/>
              </a:xfrm>
              <a:custGeom>
                <a:avLst/>
                <a:gdLst/>
                <a:ahLst/>
                <a:cxnLst/>
                <a:rect l="l" t="t" r="r" b="b"/>
                <a:pathLst>
                  <a:path w="60007" h="287178" extrusionOk="0">
                    <a:moveTo>
                      <a:pt x="54221" y="3215"/>
                    </a:moveTo>
                    <a:lnTo>
                      <a:pt x="3215" y="54221"/>
                    </a:lnTo>
                    <a:lnTo>
                      <a:pt x="3215" y="282678"/>
                    </a:lnTo>
                    <a:cubicBezTo>
                      <a:pt x="6215" y="283964"/>
                      <a:pt x="9215" y="284821"/>
                      <a:pt x="12216" y="286107"/>
                    </a:cubicBezTo>
                    <a:lnTo>
                      <a:pt x="12216" y="65794"/>
                    </a:lnTo>
                    <a:lnTo>
                      <a:pt x="11787" y="61508"/>
                    </a:lnTo>
                    <a:lnTo>
                      <a:pt x="57650" y="15645"/>
                    </a:lnTo>
                    <a:cubicBezTo>
                      <a:pt x="56364" y="11787"/>
                      <a:pt x="55078" y="7501"/>
                      <a:pt x="54221" y="32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15" name="Google Shape;415;p2"/>
              <p:cNvSpPr/>
              <p:nvPr/>
            </p:nvSpPr>
            <p:spPr>
              <a:xfrm>
                <a:off x="6777728" y="4008715"/>
                <a:ext cx="4286" cy="4286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4286" extrusionOk="0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16" name="Google Shape;416;p2"/>
              <p:cNvSpPr/>
              <p:nvPr/>
            </p:nvSpPr>
            <p:spPr>
              <a:xfrm>
                <a:off x="7228642" y="3014305"/>
                <a:ext cx="244316" cy="252889"/>
              </a:xfrm>
              <a:custGeom>
                <a:avLst/>
                <a:gdLst/>
                <a:ahLst/>
                <a:cxnLst/>
                <a:rect l="l" t="t" r="r" b="b"/>
                <a:pathLst>
                  <a:path w="244316" h="252888" extrusionOk="0">
                    <a:moveTo>
                      <a:pt x="3215" y="192667"/>
                    </a:moveTo>
                    <a:cubicBezTo>
                      <a:pt x="4072" y="212384"/>
                      <a:pt x="9216" y="232101"/>
                      <a:pt x="7501" y="251389"/>
                    </a:cubicBezTo>
                    <a:lnTo>
                      <a:pt x="89797" y="184952"/>
                    </a:lnTo>
                    <a:lnTo>
                      <a:pt x="89797" y="184952"/>
                    </a:lnTo>
                    <a:lnTo>
                      <a:pt x="114229" y="122372"/>
                    </a:lnTo>
                    <a:lnTo>
                      <a:pt x="115086" y="119801"/>
                    </a:lnTo>
                    <a:lnTo>
                      <a:pt x="243673" y="16073"/>
                    </a:lnTo>
                    <a:cubicBezTo>
                      <a:pt x="241530" y="11787"/>
                      <a:pt x="239816" y="7501"/>
                      <a:pt x="237673" y="3215"/>
                    </a:cubicBezTo>
                    <a:cubicBezTo>
                      <a:pt x="229529" y="9644"/>
                      <a:pt x="220528" y="16931"/>
                      <a:pt x="211526" y="24217"/>
                    </a:cubicBezTo>
                    <a:cubicBezTo>
                      <a:pt x="152805" y="70937"/>
                      <a:pt x="78224" y="131802"/>
                      <a:pt x="3215" y="1926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17" name="Google Shape;417;p2"/>
              <p:cNvSpPr/>
              <p:nvPr/>
            </p:nvSpPr>
            <p:spPr>
              <a:xfrm>
                <a:off x="6984325" y="2508528"/>
                <a:ext cx="265748" cy="257175"/>
              </a:xfrm>
              <a:custGeom>
                <a:avLst/>
                <a:gdLst/>
                <a:ahLst/>
                <a:cxnLst/>
                <a:rect l="l" t="t" r="r" b="b"/>
                <a:pathLst>
                  <a:path w="265747" h="257175" extrusionOk="0">
                    <a:moveTo>
                      <a:pt x="49506" y="254389"/>
                    </a:moveTo>
                    <a:lnTo>
                      <a:pt x="64937" y="241959"/>
                    </a:lnTo>
                    <a:lnTo>
                      <a:pt x="94512" y="165664"/>
                    </a:lnTo>
                    <a:lnTo>
                      <a:pt x="94512" y="165664"/>
                    </a:lnTo>
                    <a:lnTo>
                      <a:pt x="96226" y="160520"/>
                    </a:lnTo>
                    <a:lnTo>
                      <a:pt x="262533" y="26361"/>
                    </a:lnTo>
                    <a:cubicBezTo>
                      <a:pt x="259104" y="18645"/>
                      <a:pt x="255675" y="10930"/>
                      <a:pt x="251817" y="3215"/>
                    </a:cubicBezTo>
                    <a:lnTo>
                      <a:pt x="3215" y="203811"/>
                    </a:lnTo>
                    <a:cubicBezTo>
                      <a:pt x="19074" y="220956"/>
                      <a:pt x="34076" y="237673"/>
                      <a:pt x="49506" y="25438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18" name="Google Shape;418;p2"/>
              <p:cNvSpPr/>
              <p:nvPr/>
            </p:nvSpPr>
            <p:spPr>
              <a:xfrm>
                <a:off x="6799588" y="2266355"/>
                <a:ext cx="342900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342900" h="342900" extrusionOk="0">
                    <a:moveTo>
                      <a:pt x="25932" y="265962"/>
                    </a:moveTo>
                    <a:lnTo>
                      <a:pt x="190524" y="133088"/>
                    </a:lnTo>
                    <a:cubicBezTo>
                      <a:pt x="191810" y="132231"/>
                      <a:pt x="192667" y="131374"/>
                      <a:pt x="193953" y="130516"/>
                    </a:cubicBezTo>
                    <a:cubicBezTo>
                      <a:pt x="195239" y="119801"/>
                      <a:pt x="200382" y="109942"/>
                      <a:pt x="209383" y="102656"/>
                    </a:cubicBezTo>
                    <a:cubicBezTo>
                      <a:pt x="227814" y="87654"/>
                      <a:pt x="254817" y="90654"/>
                      <a:pt x="269819" y="109085"/>
                    </a:cubicBezTo>
                    <a:cubicBezTo>
                      <a:pt x="284821" y="127516"/>
                      <a:pt x="281821" y="154519"/>
                      <a:pt x="263390" y="169521"/>
                    </a:cubicBezTo>
                    <a:cubicBezTo>
                      <a:pt x="253103" y="177665"/>
                      <a:pt x="240244" y="180237"/>
                      <a:pt x="228243" y="178094"/>
                    </a:cubicBezTo>
                    <a:cubicBezTo>
                      <a:pt x="227814" y="178522"/>
                      <a:pt x="227814" y="178522"/>
                      <a:pt x="227386" y="178951"/>
                    </a:cubicBezTo>
                    <a:lnTo>
                      <a:pt x="64508" y="310110"/>
                    </a:lnTo>
                    <a:cubicBezTo>
                      <a:pt x="73938" y="320826"/>
                      <a:pt x="83367" y="331113"/>
                      <a:pt x="92797" y="341400"/>
                    </a:cubicBezTo>
                    <a:lnTo>
                      <a:pt x="333256" y="147661"/>
                    </a:lnTo>
                    <a:lnTo>
                      <a:pt x="341400" y="73509"/>
                    </a:lnTo>
                    <a:lnTo>
                      <a:pt x="341400" y="73509"/>
                    </a:lnTo>
                    <a:cubicBezTo>
                      <a:pt x="334113" y="61936"/>
                      <a:pt x="327255" y="50363"/>
                      <a:pt x="319968" y="39219"/>
                    </a:cubicBezTo>
                    <a:cubicBezTo>
                      <a:pt x="312253" y="26789"/>
                      <a:pt x="304109" y="14788"/>
                      <a:pt x="295537" y="3215"/>
                    </a:cubicBezTo>
                    <a:lnTo>
                      <a:pt x="3215" y="238958"/>
                    </a:lnTo>
                    <a:cubicBezTo>
                      <a:pt x="10501" y="247959"/>
                      <a:pt x="18217" y="256961"/>
                      <a:pt x="25932" y="2659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19" name="Google Shape;419;p2"/>
              <p:cNvSpPr/>
              <p:nvPr/>
            </p:nvSpPr>
            <p:spPr>
              <a:xfrm>
                <a:off x="7057620" y="2570678"/>
                <a:ext cx="261461" cy="295751"/>
              </a:xfrm>
              <a:custGeom>
                <a:avLst/>
                <a:gdLst/>
                <a:ahLst/>
                <a:cxnLst/>
                <a:rect l="l" t="t" r="r" b="b"/>
                <a:pathLst>
                  <a:path w="261461" h="295751" extrusionOk="0">
                    <a:moveTo>
                      <a:pt x="26361" y="198668"/>
                    </a:moveTo>
                    <a:lnTo>
                      <a:pt x="24646" y="203811"/>
                    </a:lnTo>
                    <a:lnTo>
                      <a:pt x="3215" y="221385"/>
                    </a:lnTo>
                    <a:cubicBezTo>
                      <a:pt x="13073" y="232101"/>
                      <a:pt x="22932" y="243245"/>
                      <a:pt x="32790" y="253960"/>
                    </a:cubicBezTo>
                    <a:lnTo>
                      <a:pt x="112086" y="190095"/>
                    </a:lnTo>
                    <a:lnTo>
                      <a:pt x="131374" y="139946"/>
                    </a:lnTo>
                    <a:lnTo>
                      <a:pt x="132660" y="137374"/>
                    </a:lnTo>
                    <a:lnTo>
                      <a:pt x="156663" y="118086"/>
                    </a:lnTo>
                    <a:cubicBezTo>
                      <a:pt x="142947" y="99655"/>
                      <a:pt x="145518" y="73509"/>
                      <a:pt x="163521" y="58936"/>
                    </a:cubicBezTo>
                    <a:cubicBezTo>
                      <a:pt x="181951" y="43934"/>
                      <a:pt x="209384" y="47363"/>
                      <a:pt x="223957" y="65794"/>
                    </a:cubicBezTo>
                    <a:cubicBezTo>
                      <a:pt x="238958" y="84225"/>
                      <a:pt x="235958" y="111228"/>
                      <a:pt x="217527" y="126230"/>
                    </a:cubicBezTo>
                    <a:cubicBezTo>
                      <a:pt x="204240" y="136946"/>
                      <a:pt x="186238" y="138232"/>
                      <a:pt x="171665" y="131374"/>
                    </a:cubicBezTo>
                    <a:lnTo>
                      <a:pt x="148519" y="150233"/>
                    </a:lnTo>
                    <a:lnTo>
                      <a:pt x="129231" y="200382"/>
                    </a:lnTo>
                    <a:lnTo>
                      <a:pt x="128373" y="202525"/>
                    </a:lnTo>
                    <a:lnTo>
                      <a:pt x="46077" y="268962"/>
                    </a:lnTo>
                    <a:cubicBezTo>
                      <a:pt x="53793" y="277535"/>
                      <a:pt x="61508" y="286107"/>
                      <a:pt x="69223" y="294680"/>
                    </a:cubicBezTo>
                    <a:lnTo>
                      <a:pt x="259961" y="141232"/>
                    </a:lnTo>
                    <a:cubicBezTo>
                      <a:pt x="255246" y="131802"/>
                      <a:pt x="250960" y="121944"/>
                      <a:pt x="247102" y="112086"/>
                    </a:cubicBezTo>
                    <a:lnTo>
                      <a:pt x="247102" y="112086"/>
                    </a:lnTo>
                    <a:cubicBezTo>
                      <a:pt x="232958" y="75652"/>
                      <a:pt x="220099" y="39219"/>
                      <a:pt x="205526" y="3215"/>
                    </a:cubicBezTo>
                    <a:lnTo>
                      <a:pt x="56364" y="123658"/>
                    </a:lnTo>
                    <a:lnTo>
                      <a:pt x="26361" y="19866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20" name="Google Shape;420;p2"/>
              <p:cNvSpPr/>
              <p:nvPr/>
            </p:nvSpPr>
            <p:spPr>
              <a:xfrm>
                <a:off x="6592562" y="3826121"/>
                <a:ext cx="154305" cy="424339"/>
              </a:xfrm>
              <a:custGeom>
                <a:avLst/>
                <a:gdLst/>
                <a:ahLst/>
                <a:cxnLst/>
                <a:rect l="l" t="t" r="r" b="b"/>
                <a:pathLst>
                  <a:path w="154305" h="424338" extrusionOk="0">
                    <a:moveTo>
                      <a:pt x="136088" y="8358"/>
                    </a:moveTo>
                    <a:lnTo>
                      <a:pt x="136088" y="8358"/>
                    </a:lnTo>
                    <a:cubicBezTo>
                      <a:pt x="135660" y="6644"/>
                      <a:pt x="134803" y="4929"/>
                      <a:pt x="134374" y="3215"/>
                    </a:cubicBezTo>
                    <a:lnTo>
                      <a:pt x="3215" y="134374"/>
                    </a:lnTo>
                    <a:lnTo>
                      <a:pt x="3215" y="409980"/>
                    </a:lnTo>
                    <a:cubicBezTo>
                      <a:pt x="11787" y="413837"/>
                      <a:pt x="20360" y="417695"/>
                      <a:pt x="28504" y="421553"/>
                    </a:cubicBezTo>
                    <a:lnTo>
                      <a:pt x="28504" y="193524"/>
                    </a:lnTo>
                    <a:lnTo>
                      <a:pt x="28504" y="189667"/>
                    </a:lnTo>
                    <a:lnTo>
                      <a:pt x="153662" y="64508"/>
                    </a:lnTo>
                    <a:cubicBezTo>
                      <a:pt x="148090" y="45220"/>
                      <a:pt x="142089" y="26789"/>
                      <a:pt x="136088" y="835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21" name="Google Shape;421;p2"/>
              <p:cNvSpPr/>
              <p:nvPr/>
            </p:nvSpPr>
            <p:spPr>
              <a:xfrm>
                <a:off x="6637139" y="3908417"/>
                <a:ext cx="124301" cy="355759"/>
              </a:xfrm>
              <a:custGeom>
                <a:avLst/>
                <a:gdLst/>
                <a:ahLst/>
                <a:cxnLst/>
                <a:rect l="l" t="t" r="r" b="b"/>
                <a:pathLst>
                  <a:path w="124301" h="355758" extrusionOk="0">
                    <a:moveTo>
                      <a:pt x="115515" y="3215"/>
                    </a:moveTo>
                    <a:lnTo>
                      <a:pt x="115515" y="3215"/>
                    </a:lnTo>
                    <a:lnTo>
                      <a:pt x="3215" y="115514"/>
                    </a:lnTo>
                    <a:lnTo>
                      <a:pt x="3215" y="347401"/>
                    </a:lnTo>
                    <a:cubicBezTo>
                      <a:pt x="9644" y="349972"/>
                      <a:pt x="16073" y="352973"/>
                      <a:pt x="22503" y="355545"/>
                    </a:cubicBezTo>
                    <a:lnTo>
                      <a:pt x="22503" y="129231"/>
                    </a:lnTo>
                    <a:lnTo>
                      <a:pt x="22074" y="125373"/>
                    </a:lnTo>
                    <a:lnTo>
                      <a:pt x="121944" y="25503"/>
                    </a:lnTo>
                    <a:cubicBezTo>
                      <a:pt x="120229" y="17788"/>
                      <a:pt x="118086" y="10501"/>
                      <a:pt x="115515" y="32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22" name="Google Shape;422;p2"/>
              <p:cNvSpPr/>
              <p:nvPr/>
            </p:nvSpPr>
            <p:spPr>
              <a:xfrm>
                <a:off x="6496122" y="3624667"/>
                <a:ext cx="175736" cy="587216"/>
              </a:xfrm>
              <a:custGeom>
                <a:avLst/>
                <a:gdLst/>
                <a:ahLst/>
                <a:cxnLst/>
                <a:rect l="l" t="t" r="r" b="b"/>
                <a:pathLst>
                  <a:path w="175736" h="587216" extrusionOk="0">
                    <a:moveTo>
                      <a:pt x="172093" y="47792"/>
                    </a:moveTo>
                    <a:lnTo>
                      <a:pt x="172521" y="43505"/>
                    </a:lnTo>
                    <a:lnTo>
                      <a:pt x="172950" y="43077"/>
                    </a:lnTo>
                    <a:cubicBezTo>
                      <a:pt x="167807" y="29789"/>
                      <a:pt x="162235" y="16502"/>
                      <a:pt x="156663" y="3215"/>
                    </a:cubicBezTo>
                    <a:lnTo>
                      <a:pt x="122373" y="37505"/>
                    </a:lnTo>
                    <a:lnTo>
                      <a:pt x="122373" y="178522"/>
                    </a:lnTo>
                    <a:lnTo>
                      <a:pt x="122373" y="182808"/>
                    </a:lnTo>
                    <a:lnTo>
                      <a:pt x="3215" y="301966"/>
                    </a:lnTo>
                    <a:lnTo>
                      <a:pt x="3215" y="565571"/>
                    </a:lnTo>
                    <a:cubicBezTo>
                      <a:pt x="16073" y="572000"/>
                      <a:pt x="29361" y="578429"/>
                      <a:pt x="42648" y="584430"/>
                    </a:cubicBezTo>
                    <a:lnTo>
                      <a:pt x="42648" y="328541"/>
                    </a:lnTo>
                    <a:lnTo>
                      <a:pt x="42648" y="324255"/>
                    </a:lnTo>
                    <a:lnTo>
                      <a:pt x="172521" y="194381"/>
                    </a:lnTo>
                    <a:lnTo>
                      <a:pt x="172093" y="4779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23" name="Google Shape;423;p2"/>
              <p:cNvSpPr/>
              <p:nvPr/>
            </p:nvSpPr>
            <p:spPr>
              <a:xfrm>
                <a:off x="7136916" y="2725412"/>
                <a:ext cx="210026" cy="184309"/>
              </a:xfrm>
              <a:custGeom>
                <a:avLst/>
                <a:gdLst/>
                <a:ahLst/>
                <a:cxnLst/>
                <a:rect l="l" t="t" r="r" b="b"/>
                <a:pathLst>
                  <a:path w="210026" h="184308" extrusionOk="0">
                    <a:moveTo>
                      <a:pt x="29361" y="184094"/>
                    </a:moveTo>
                    <a:lnTo>
                      <a:pt x="112086" y="117658"/>
                    </a:lnTo>
                    <a:lnTo>
                      <a:pt x="115943" y="118086"/>
                    </a:lnTo>
                    <a:lnTo>
                      <a:pt x="115943" y="118086"/>
                    </a:lnTo>
                    <a:lnTo>
                      <a:pt x="153662" y="121944"/>
                    </a:lnTo>
                    <a:lnTo>
                      <a:pt x="176808" y="90226"/>
                    </a:lnTo>
                    <a:cubicBezTo>
                      <a:pt x="172093" y="73938"/>
                      <a:pt x="177237" y="56364"/>
                      <a:pt x="190953" y="44791"/>
                    </a:cubicBezTo>
                    <a:cubicBezTo>
                      <a:pt x="196096" y="40505"/>
                      <a:pt x="202097" y="37933"/>
                      <a:pt x="208098" y="36648"/>
                    </a:cubicBezTo>
                    <a:cubicBezTo>
                      <a:pt x="201668" y="25503"/>
                      <a:pt x="195667" y="14359"/>
                      <a:pt x="189667" y="3215"/>
                    </a:cubicBezTo>
                    <a:lnTo>
                      <a:pt x="3215" y="153662"/>
                    </a:lnTo>
                    <a:cubicBezTo>
                      <a:pt x="11787" y="163949"/>
                      <a:pt x="20360" y="173808"/>
                      <a:pt x="29361" y="1840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24" name="Google Shape;424;p2"/>
              <p:cNvSpPr/>
              <p:nvPr/>
            </p:nvSpPr>
            <p:spPr>
              <a:xfrm>
                <a:off x="6915745" y="2392799"/>
                <a:ext cx="295751" cy="278606"/>
              </a:xfrm>
              <a:custGeom>
                <a:avLst/>
                <a:gdLst/>
                <a:ahLst/>
                <a:cxnLst/>
                <a:rect l="l" t="t" r="r" b="b"/>
                <a:pathLst>
                  <a:path w="295751" h="278606" extrusionOk="0">
                    <a:moveTo>
                      <a:pt x="24217" y="267676"/>
                    </a:moveTo>
                    <a:cubicBezTo>
                      <a:pt x="26789" y="270677"/>
                      <a:pt x="29789" y="273677"/>
                      <a:pt x="32361" y="276677"/>
                    </a:cubicBezTo>
                    <a:lnTo>
                      <a:pt x="293394" y="66223"/>
                    </a:lnTo>
                    <a:cubicBezTo>
                      <a:pt x="281821" y="44791"/>
                      <a:pt x="270248" y="23789"/>
                      <a:pt x="258247" y="3215"/>
                    </a:cubicBezTo>
                    <a:lnTo>
                      <a:pt x="258247" y="3215"/>
                    </a:lnTo>
                    <a:lnTo>
                      <a:pt x="254818" y="33647"/>
                    </a:lnTo>
                    <a:lnTo>
                      <a:pt x="253960" y="41791"/>
                    </a:lnTo>
                    <a:lnTo>
                      <a:pt x="3215" y="244102"/>
                    </a:lnTo>
                    <a:cubicBezTo>
                      <a:pt x="10073" y="251817"/>
                      <a:pt x="17359" y="259961"/>
                      <a:pt x="24217" y="267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25" name="Google Shape;425;p2"/>
              <p:cNvSpPr/>
              <p:nvPr/>
            </p:nvSpPr>
            <p:spPr>
              <a:xfrm>
                <a:off x="6819305" y="4280464"/>
                <a:ext cx="12859" cy="17145"/>
              </a:xfrm>
              <a:custGeom>
                <a:avLst/>
                <a:gdLst/>
                <a:ahLst/>
                <a:cxnLst/>
                <a:rect l="l" t="t" r="r" b="b"/>
                <a:pathLst>
                  <a:path w="12858" h="17145" extrusionOk="0">
                    <a:moveTo>
                      <a:pt x="9216" y="3215"/>
                    </a:moveTo>
                    <a:lnTo>
                      <a:pt x="9216" y="3215"/>
                    </a:lnTo>
                    <a:cubicBezTo>
                      <a:pt x="7072" y="5358"/>
                      <a:pt x="5358" y="7501"/>
                      <a:pt x="3215" y="9644"/>
                    </a:cubicBezTo>
                    <a:lnTo>
                      <a:pt x="10501" y="14787"/>
                    </a:lnTo>
                    <a:cubicBezTo>
                      <a:pt x="10073" y="10930"/>
                      <a:pt x="9644" y="7072"/>
                      <a:pt x="9216" y="32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26" name="Google Shape;426;p2"/>
              <p:cNvSpPr/>
              <p:nvPr/>
            </p:nvSpPr>
            <p:spPr>
              <a:xfrm>
                <a:off x="6338387" y="2212348"/>
                <a:ext cx="64294" cy="55721"/>
              </a:xfrm>
              <a:custGeom>
                <a:avLst/>
                <a:gdLst/>
                <a:ahLst/>
                <a:cxnLst/>
                <a:rect l="l" t="t" r="r" b="b"/>
                <a:pathLst>
                  <a:path w="64293" h="55721" extrusionOk="0">
                    <a:moveTo>
                      <a:pt x="60222" y="56364"/>
                    </a:moveTo>
                    <a:cubicBezTo>
                      <a:pt x="60222" y="49077"/>
                      <a:pt x="60651" y="41362"/>
                      <a:pt x="60651" y="34075"/>
                    </a:cubicBezTo>
                    <a:cubicBezTo>
                      <a:pt x="61079" y="25932"/>
                      <a:pt x="61079" y="17788"/>
                      <a:pt x="61508" y="9644"/>
                    </a:cubicBezTo>
                    <a:lnTo>
                      <a:pt x="3215" y="3215"/>
                    </a:lnTo>
                    <a:cubicBezTo>
                      <a:pt x="7930" y="19502"/>
                      <a:pt x="13073" y="35362"/>
                      <a:pt x="17788" y="51649"/>
                    </a:cubicBezTo>
                    <a:lnTo>
                      <a:pt x="60222" y="5636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27" name="Google Shape;427;p2"/>
              <p:cNvSpPr/>
              <p:nvPr/>
            </p:nvSpPr>
            <p:spPr>
              <a:xfrm>
                <a:off x="6814161" y="4192167"/>
                <a:ext cx="12859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12858" h="68580" extrusionOk="0">
                    <a:moveTo>
                      <a:pt x="3215" y="69223"/>
                    </a:moveTo>
                    <a:lnTo>
                      <a:pt x="3215" y="69223"/>
                    </a:lnTo>
                    <a:cubicBezTo>
                      <a:pt x="5787" y="66223"/>
                      <a:pt x="8358" y="63651"/>
                      <a:pt x="10930" y="60651"/>
                    </a:cubicBezTo>
                    <a:cubicBezTo>
                      <a:pt x="8358" y="41362"/>
                      <a:pt x="5787" y="22074"/>
                      <a:pt x="3215" y="3215"/>
                    </a:cubicBezTo>
                    <a:lnTo>
                      <a:pt x="3215" y="692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28" name="Google Shape;428;p2"/>
              <p:cNvSpPr/>
              <p:nvPr/>
            </p:nvSpPr>
            <p:spPr>
              <a:xfrm>
                <a:off x="6362390" y="2291644"/>
                <a:ext cx="38576" cy="90011"/>
              </a:xfrm>
              <a:custGeom>
                <a:avLst/>
                <a:gdLst/>
                <a:ahLst/>
                <a:cxnLst/>
                <a:rect l="l" t="t" r="r" b="b"/>
                <a:pathLst>
                  <a:path w="38576" h="90011" extrusionOk="0">
                    <a:moveTo>
                      <a:pt x="38362" y="87225"/>
                    </a:moveTo>
                    <a:lnTo>
                      <a:pt x="38362" y="87225"/>
                    </a:lnTo>
                    <a:cubicBezTo>
                      <a:pt x="37076" y="60222"/>
                      <a:pt x="36219" y="33647"/>
                      <a:pt x="35790" y="6644"/>
                    </a:cubicBezTo>
                    <a:lnTo>
                      <a:pt x="3215" y="3215"/>
                    </a:lnTo>
                    <a:cubicBezTo>
                      <a:pt x="12216" y="31075"/>
                      <a:pt x="21646" y="58936"/>
                      <a:pt x="31504" y="86368"/>
                    </a:cubicBezTo>
                    <a:lnTo>
                      <a:pt x="38362" y="8722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29" name="Google Shape;429;p2"/>
              <p:cNvSpPr/>
              <p:nvPr/>
            </p:nvSpPr>
            <p:spPr>
              <a:xfrm>
                <a:off x="6814161" y="4318611"/>
                <a:ext cx="8573" cy="8573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8572" extrusionOk="0">
                    <a:moveTo>
                      <a:pt x="3215" y="5358"/>
                    </a:moveTo>
                    <a:cubicBezTo>
                      <a:pt x="4929" y="5787"/>
                      <a:pt x="6644" y="6644"/>
                      <a:pt x="8358" y="7072"/>
                    </a:cubicBezTo>
                    <a:lnTo>
                      <a:pt x="3215" y="3215"/>
                    </a:lnTo>
                    <a:lnTo>
                      <a:pt x="3215" y="53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30" name="Google Shape;430;p2"/>
              <p:cNvSpPr/>
              <p:nvPr/>
            </p:nvSpPr>
            <p:spPr>
              <a:xfrm>
                <a:off x="6554843" y="3714250"/>
                <a:ext cx="167164" cy="514350"/>
              </a:xfrm>
              <a:custGeom>
                <a:avLst/>
                <a:gdLst/>
                <a:ahLst/>
                <a:cxnLst/>
                <a:rect l="l" t="t" r="r" b="b"/>
                <a:pathLst>
                  <a:path w="167163" h="514350" extrusionOk="0">
                    <a:moveTo>
                      <a:pt x="21217" y="241530"/>
                    </a:moveTo>
                    <a:lnTo>
                      <a:pt x="21217" y="241530"/>
                    </a:lnTo>
                    <a:lnTo>
                      <a:pt x="21217" y="237673"/>
                    </a:lnTo>
                    <a:lnTo>
                      <a:pt x="164806" y="94083"/>
                    </a:lnTo>
                    <a:cubicBezTo>
                      <a:pt x="154519" y="63651"/>
                      <a:pt x="143804" y="33218"/>
                      <a:pt x="132660" y="3215"/>
                    </a:cubicBezTo>
                    <a:lnTo>
                      <a:pt x="132660" y="109942"/>
                    </a:lnTo>
                    <a:lnTo>
                      <a:pt x="132660" y="113800"/>
                    </a:lnTo>
                    <a:lnTo>
                      <a:pt x="3215" y="243245"/>
                    </a:lnTo>
                    <a:lnTo>
                      <a:pt x="3215" y="504277"/>
                    </a:lnTo>
                    <a:cubicBezTo>
                      <a:pt x="9216" y="506849"/>
                      <a:pt x="15216" y="509850"/>
                      <a:pt x="20788" y="512850"/>
                    </a:cubicBezTo>
                    <a:lnTo>
                      <a:pt x="20788" y="24153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31" name="Google Shape;431;p2"/>
              <p:cNvSpPr/>
              <p:nvPr/>
            </p:nvSpPr>
            <p:spPr>
              <a:xfrm>
                <a:off x="6783300" y="4332327"/>
                <a:ext cx="55721" cy="38576"/>
              </a:xfrm>
              <a:custGeom>
                <a:avLst/>
                <a:gdLst/>
                <a:ahLst/>
                <a:cxnLst/>
                <a:rect l="l" t="t" r="r" b="b"/>
                <a:pathLst>
                  <a:path w="55721" h="38576" extrusionOk="0">
                    <a:moveTo>
                      <a:pt x="52935" y="38362"/>
                    </a:moveTo>
                    <a:cubicBezTo>
                      <a:pt x="52935" y="32361"/>
                      <a:pt x="52507" y="26361"/>
                      <a:pt x="52078" y="20360"/>
                    </a:cubicBezTo>
                    <a:cubicBezTo>
                      <a:pt x="35790" y="14788"/>
                      <a:pt x="19503" y="9216"/>
                      <a:pt x="3215" y="3215"/>
                    </a:cubicBezTo>
                    <a:lnTo>
                      <a:pt x="52935" y="3836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32" name="Google Shape;432;p2"/>
              <p:cNvSpPr/>
              <p:nvPr/>
            </p:nvSpPr>
            <p:spPr>
              <a:xfrm>
                <a:off x="6560415" y="3424499"/>
                <a:ext cx="8573" cy="12859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12858" extrusionOk="0">
                    <a:moveTo>
                      <a:pt x="3215" y="7072"/>
                    </a:moveTo>
                    <a:lnTo>
                      <a:pt x="6644" y="10501"/>
                    </a:lnTo>
                    <a:cubicBezTo>
                      <a:pt x="5358" y="7929"/>
                      <a:pt x="4072" y="5358"/>
                      <a:pt x="3215" y="3215"/>
                    </a:cubicBezTo>
                    <a:lnTo>
                      <a:pt x="3215" y="707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33" name="Google Shape;433;p2"/>
              <p:cNvSpPr/>
              <p:nvPr/>
            </p:nvSpPr>
            <p:spPr>
              <a:xfrm>
                <a:off x="7492246" y="3442073"/>
                <a:ext cx="145733" cy="210026"/>
              </a:xfrm>
              <a:custGeom>
                <a:avLst/>
                <a:gdLst/>
                <a:ahLst/>
                <a:cxnLst/>
                <a:rect l="l" t="t" r="r" b="b"/>
                <a:pathLst>
                  <a:path w="145732" h="210026" extrusionOk="0">
                    <a:moveTo>
                      <a:pt x="13930" y="108657"/>
                    </a:moveTo>
                    <a:lnTo>
                      <a:pt x="3215" y="209383"/>
                    </a:lnTo>
                    <a:cubicBezTo>
                      <a:pt x="12644" y="200811"/>
                      <a:pt x="19502" y="189667"/>
                      <a:pt x="28932" y="181523"/>
                    </a:cubicBezTo>
                    <a:lnTo>
                      <a:pt x="36219" y="113800"/>
                    </a:lnTo>
                    <a:lnTo>
                      <a:pt x="36219" y="109514"/>
                    </a:lnTo>
                    <a:lnTo>
                      <a:pt x="36219" y="109514"/>
                    </a:lnTo>
                    <a:lnTo>
                      <a:pt x="146376" y="20788"/>
                    </a:lnTo>
                    <a:cubicBezTo>
                      <a:pt x="144661" y="14788"/>
                      <a:pt x="143375" y="9216"/>
                      <a:pt x="141661" y="3215"/>
                    </a:cubicBezTo>
                    <a:lnTo>
                      <a:pt x="17788" y="103084"/>
                    </a:lnTo>
                    <a:cubicBezTo>
                      <a:pt x="16502" y="105227"/>
                      <a:pt x="15216" y="106942"/>
                      <a:pt x="13930" y="1086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34" name="Google Shape;434;p2"/>
              <p:cNvSpPr/>
              <p:nvPr/>
            </p:nvSpPr>
            <p:spPr>
              <a:xfrm>
                <a:off x="7343942" y="3174611"/>
                <a:ext cx="235744" cy="394335"/>
              </a:xfrm>
              <a:custGeom>
                <a:avLst/>
                <a:gdLst/>
                <a:ahLst/>
                <a:cxnLst/>
                <a:rect l="l" t="t" r="r" b="b"/>
                <a:pathLst>
                  <a:path w="235743" h="394335" extrusionOk="0">
                    <a:moveTo>
                      <a:pt x="66222" y="310539"/>
                    </a:moveTo>
                    <a:cubicBezTo>
                      <a:pt x="61079" y="315254"/>
                      <a:pt x="55078" y="319111"/>
                      <a:pt x="49077" y="322540"/>
                    </a:cubicBezTo>
                    <a:lnTo>
                      <a:pt x="4929" y="358116"/>
                    </a:lnTo>
                    <a:cubicBezTo>
                      <a:pt x="3215" y="364546"/>
                      <a:pt x="2786" y="371832"/>
                      <a:pt x="3643" y="378262"/>
                    </a:cubicBezTo>
                    <a:cubicBezTo>
                      <a:pt x="4501" y="385548"/>
                      <a:pt x="10073" y="393692"/>
                      <a:pt x="18217" y="392835"/>
                    </a:cubicBezTo>
                    <a:cubicBezTo>
                      <a:pt x="22074" y="392406"/>
                      <a:pt x="25932" y="391549"/>
                      <a:pt x="29789" y="390692"/>
                    </a:cubicBezTo>
                    <a:lnTo>
                      <a:pt x="30647" y="383405"/>
                    </a:lnTo>
                    <a:lnTo>
                      <a:pt x="215384" y="234672"/>
                    </a:lnTo>
                    <a:lnTo>
                      <a:pt x="215384" y="234672"/>
                    </a:lnTo>
                    <a:lnTo>
                      <a:pt x="233386" y="66222"/>
                    </a:lnTo>
                    <a:cubicBezTo>
                      <a:pt x="226100" y="58079"/>
                      <a:pt x="218813" y="50363"/>
                      <a:pt x="214527" y="40076"/>
                    </a:cubicBezTo>
                    <a:cubicBezTo>
                      <a:pt x="208526" y="27646"/>
                      <a:pt x="202954" y="15645"/>
                      <a:pt x="196953" y="3215"/>
                    </a:cubicBezTo>
                    <a:lnTo>
                      <a:pt x="174236" y="213669"/>
                    </a:lnTo>
                    <a:lnTo>
                      <a:pt x="173379" y="221813"/>
                    </a:lnTo>
                    <a:lnTo>
                      <a:pt x="72652" y="302823"/>
                    </a:lnTo>
                    <a:cubicBezTo>
                      <a:pt x="70509" y="305824"/>
                      <a:pt x="68366" y="308395"/>
                      <a:pt x="66222" y="31053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35" name="Google Shape;435;p2"/>
              <p:cNvSpPr/>
              <p:nvPr/>
            </p:nvSpPr>
            <p:spPr>
              <a:xfrm>
                <a:off x="7538538" y="3481935"/>
                <a:ext cx="102870" cy="132874"/>
              </a:xfrm>
              <a:custGeom>
                <a:avLst/>
                <a:gdLst/>
                <a:ahLst/>
                <a:cxnLst/>
                <a:rect l="l" t="t" r="r" b="b"/>
                <a:pathLst>
                  <a:path w="102870" h="132873" extrusionOk="0">
                    <a:moveTo>
                      <a:pt x="3215" y="133088"/>
                    </a:moveTo>
                    <a:cubicBezTo>
                      <a:pt x="7501" y="132231"/>
                      <a:pt x="12216" y="131802"/>
                      <a:pt x="16073" y="130516"/>
                    </a:cubicBezTo>
                    <a:lnTo>
                      <a:pt x="18645" y="107371"/>
                    </a:lnTo>
                    <a:lnTo>
                      <a:pt x="19074" y="103513"/>
                    </a:lnTo>
                    <a:lnTo>
                      <a:pt x="19074" y="103513"/>
                    </a:lnTo>
                    <a:lnTo>
                      <a:pt x="70937" y="61508"/>
                    </a:lnTo>
                    <a:cubicBezTo>
                      <a:pt x="79510" y="46934"/>
                      <a:pt x="87654" y="31504"/>
                      <a:pt x="95369" y="16502"/>
                    </a:cubicBezTo>
                    <a:cubicBezTo>
                      <a:pt x="97512" y="11787"/>
                      <a:pt x="101798" y="7930"/>
                      <a:pt x="103513" y="3215"/>
                    </a:cubicBezTo>
                    <a:lnTo>
                      <a:pt x="8787" y="79939"/>
                    </a:lnTo>
                    <a:lnTo>
                      <a:pt x="3215" y="1330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36" name="Google Shape;436;p2"/>
              <p:cNvSpPr/>
              <p:nvPr/>
            </p:nvSpPr>
            <p:spPr>
              <a:xfrm>
                <a:off x="6316956" y="2133910"/>
                <a:ext cx="90011" cy="60008"/>
              </a:xfrm>
              <a:custGeom>
                <a:avLst/>
                <a:gdLst/>
                <a:ahLst/>
                <a:cxnLst/>
                <a:rect l="l" t="t" r="r" b="b"/>
                <a:pathLst>
                  <a:path w="90011" h="60007" extrusionOk="0">
                    <a:moveTo>
                      <a:pt x="85082" y="58936"/>
                    </a:moveTo>
                    <a:cubicBezTo>
                      <a:pt x="85939" y="43505"/>
                      <a:pt x="87225" y="27646"/>
                      <a:pt x="88511" y="12216"/>
                    </a:cubicBezTo>
                    <a:lnTo>
                      <a:pt x="3215" y="3215"/>
                    </a:lnTo>
                    <a:cubicBezTo>
                      <a:pt x="7501" y="19502"/>
                      <a:pt x="11787" y="35362"/>
                      <a:pt x="16502" y="51649"/>
                    </a:cubicBezTo>
                    <a:lnTo>
                      <a:pt x="85082" y="58936"/>
                    </a:lnTo>
                    <a:lnTo>
                      <a:pt x="85082" y="589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37" name="Google Shape;437;p2"/>
              <p:cNvSpPr/>
              <p:nvPr/>
            </p:nvSpPr>
            <p:spPr>
              <a:xfrm>
                <a:off x="7449812" y="3579233"/>
                <a:ext cx="34290" cy="81439"/>
              </a:xfrm>
              <a:custGeom>
                <a:avLst/>
                <a:gdLst/>
                <a:ahLst/>
                <a:cxnLst/>
                <a:rect l="l" t="t" r="r" b="b"/>
                <a:pathLst>
                  <a:path w="34290" h="81438" extrusionOk="0">
                    <a:moveTo>
                      <a:pt x="25075" y="79510"/>
                    </a:moveTo>
                    <a:lnTo>
                      <a:pt x="33218" y="3215"/>
                    </a:lnTo>
                    <a:cubicBezTo>
                      <a:pt x="31933" y="5358"/>
                      <a:pt x="30647" y="7072"/>
                      <a:pt x="29361" y="9216"/>
                    </a:cubicBezTo>
                    <a:cubicBezTo>
                      <a:pt x="19931" y="23360"/>
                      <a:pt x="7930" y="36647"/>
                      <a:pt x="3215" y="53364"/>
                    </a:cubicBezTo>
                    <a:cubicBezTo>
                      <a:pt x="4929" y="64079"/>
                      <a:pt x="13930" y="75652"/>
                      <a:pt x="25075" y="795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38" name="Google Shape;438;p2"/>
              <p:cNvSpPr/>
              <p:nvPr/>
            </p:nvSpPr>
            <p:spPr>
              <a:xfrm>
                <a:off x="6270665" y="1672709"/>
                <a:ext cx="458629" cy="291465"/>
              </a:xfrm>
              <a:custGeom>
                <a:avLst/>
                <a:gdLst/>
                <a:ahLst/>
                <a:cxnLst/>
                <a:rect l="l" t="t" r="r" b="b"/>
                <a:pathLst>
                  <a:path w="458628" h="291465" extrusionOk="0">
                    <a:moveTo>
                      <a:pt x="361974" y="68366"/>
                    </a:moveTo>
                    <a:lnTo>
                      <a:pt x="246245" y="55936"/>
                    </a:lnTo>
                    <a:lnTo>
                      <a:pt x="3215" y="251817"/>
                    </a:lnTo>
                    <a:cubicBezTo>
                      <a:pt x="5358" y="264247"/>
                      <a:pt x="7501" y="276677"/>
                      <a:pt x="10073" y="289536"/>
                    </a:cubicBezTo>
                    <a:lnTo>
                      <a:pt x="260390" y="88082"/>
                    </a:lnTo>
                    <a:lnTo>
                      <a:pt x="260390" y="88082"/>
                    </a:lnTo>
                    <a:lnTo>
                      <a:pt x="266819" y="88511"/>
                    </a:lnTo>
                    <a:lnTo>
                      <a:pt x="412123" y="103942"/>
                    </a:lnTo>
                    <a:lnTo>
                      <a:pt x="431840" y="88082"/>
                    </a:lnTo>
                    <a:cubicBezTo>
                      <a:pt x="430554" y="74366"/>
                      <a:pt x="435697" y="60222"/>
                      <a:pt x="447270" y="51221"/>
                    </a:cubicBezTo>
                    <a:cubicBezTo>
                      <a:pt x="449842" y="49078"/>
                      <a:pt x="452842" y="47363"/>
                      <a:pt x="455843" y="46077"/>
                    </a:cubicBezTo>
                    <a:cubicBezTo>
                      <a:pt x="453700" y="31933"/>
                      <a:pt x="451556" y="17788"/>
                      <a:pt x="450271" y="3215"/>
                    </a:cubicBezTo>
                    <a:lnTo>
                      <a:pt x="368403" y="69223"/>
                    </a:lnTo>
                    <a:lnTo>
                      <a:pt x="361974" y="683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39" name="Google Shape;439;p2"/>
              <p:cNvSpPr/>
              <p:nvPr/>
            </p:nvSpPr>
            <p:spPr>
              <a:xfrm>
                <a:off x="6295096" y="1940171"/>
                <a:ext cx="132874" cy="180023"/>
              </a:xfrm>
              <a:custGeom>
                <a:avLst/>
                <a:gdLst/>
                <a:ahLst/>
                <a:cxnLst/>
                <a:rect l="l" t="t" r="r" b="b"/>
                <a:pathLst>
                  <a:path w="132873" h="180022" extrusionOk="0">
                    <a:moveTo>
                      <a:pt x="3215" y="106513"/>
                    </a:moveTo>
                    <a:cubicBezTo>
                      <a:pt x="7501" y="126659"/>
                      <a:pt x="12644" y="146375"/>
                      <a:pt x="17359" y="166521"/>
                    </a:cubicBezTo>
                    <a:lnTo>
                      <a:pt x="112943" y="176808"/>
                    </a:lnTo>
                    <a:cubicBezTo>
                      <a:pt x="114229" y="161377"/>
                      <a:pt x="115943" y="146375"/>
                      <a:pt x="117658" y="130945"/>
                    </a:cubicBezTo>
                    <a:cubicBezTo>
                      <a:pt x="121944" y="88511"/>
                      <a:pt x="128373" y="45649"/>
                      <a:pt x="131802" y="3215"/>
                    </a:cubicBezTo>
                    <a:lnTo>
                      <a:pt x="3215" y="1065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40" name="Google Shape;440;p2"/>
              <p:cNvSpPr/>
              <p:nvPr/>
            </p:nvSpPr>
            <p:spPr>
              <a:xfrm>
                <a:off x="6283952" y="1785866"/>
                <a:ext cx="531495" cy="261461"/>
              </a:xfrm>
              <a:custGeom>
                <a:avLst/>
                <a:gdLst/>
                <a:ahLst/>
                <a:cxnLst/>
                <a:rect l="l" t="t" r="r" b="b"/>
                <a:pathLst>
                  <a:path w="531495" h="261461" extrusionOk="0">
                    <a:moveTo>
                      <a:pt x="407408" y="21646"/>
                    </a:moveTo>
                    <a:lnTo>
                      <a:pt x="401407" y="20788"/>
                    </a:lnTo>
                    <a:lnTo>
                      <a:pt x="256532" y="5358"/>
                    </a:lnTo>
                    <a:lnTo>
                      <a:pt x="4929" y="207669"/>
                    </a:lnTo>
                    <a:lnTo>
                      <a:pt x="3215" y="207669"/>
                    </a:lnTo>
                    <a:cubicBezTo>
                      <a:pt x="4501" y="214527"/>
                      <a:pt x="6215" y="221385"/>
                      <a:pt x="7501" y="228243"/>
                    </a:cubicBezTo>
                    <a:lnTo>
                      <a:pt x="145518" y="117229"/>
                    </a:lnTo>
                    <a:cubicBezTo>
                      <a:pt x="145518" y="113800"/>
                      <a:pt x="145947" y="110371"/>
                      <a:pt x="145947" y="107371"/>
                    </a:cubicBezTo>
                    <a:cubicBezTo>
                      <a:pt x="146804" y="109942"/>
                      <a:pt x="147661" y="112514"/>
                      <a:pt x="148519" y="115086"/>
                    </a:cubicBezTo>
                    <a:lnTo>
                      <a:pt x="215384" y="61508"/>
                    </a:lnTo>
                    <a:lnTo>
                      <a:pt x="221385" y="61936"/>
                    </a:lnTo>
                    <a:lnTo>
                      <a:pt x="289108" y="69223"/>
                    </a:lnTo>
                    <a:cubicBezTo>
                      <a:pt x="291679" y="61508"/>
                      <a:pt x="296394" y="54650"/>
                      <a:pt x="302824" y="49078"/>
                    </a:cubicBezTo>
                    <a:cubicBezTo>
                      <a:pt x="321254" y="34076"/>
                      <a:pt x="347829" y="37076"/>
                      <a:pt x="362831" y="55507"/>
                    </a:cubicBezTo>
                    <a:cubicBezTo>
                      <a:pt x="377833" y="73938"/>
                      <a:pt x="375261" y="100941"/>
                      <a:pt x="356830" y="115943"/>
                    </a:cubicBezTo>
                    <a:cubicBezTo>
                      <a:pt x="338399" y="130945"/>
                      <a:pt x="310968" y="127945"/>
                      <a:pt x="296394" y="109514"/>
                    </a:cubicBezTo>
                    <a:cubicBezTo>
                      <a:pt x="293823" y="106085"/>
                      <a:pt x="292108" y="102656"/>
                      <a:pt x="290393" y="99227"/>
                    </a:cubicBezTo>
                    <a:lnTo>
                      <a:pt x="224385" y="92369"/>
                    </a:lnTo>
                    <a:lnTo>
                      <a:pt x="157091" y="146804"/>
                    </a:lnTo>
                    <a:cubicBezTo>
                      <a:pt x="160091" y="157948"/>
                      <a:pt x="163949" y="169093"/>
                      <a:pt x="169950" y="179380"/>
                    </a:cubicBezTo>
                    <a:cubicBezTo>
                      <a:pt x="185809" y="208526"/>
                      <a:pt x="205526" y="235101"/>
                      <a:pt x="228243" y="259104"/>
                    </a:cubicBezTo>
                    <a:lnTo>
                      <a:pt x="440841" y="88083"/>
                    </a:lnTo>
                    <a:lnTo>
                      <a:pt x="446842" y="88940"/>
                    </a:lnTo>
                    <a:lnTo>
                      <a:pt x="527852" y="97512"/>
                    </a:lnTo>
                    <a:cubicBezTo>
                      <a:pt x="528280" y="96226"/>
                      <a:pt x="528280" y="95369"/>
                      <a:pt x="528709" y="94083"/>
                    </a:cubicBezTo>
                    <a:cubicBezTo>
                      <a:pt x="517136" y="70509"/>
                      <a:pt x="504706" y="47363"/>
                      <a:pt x="487990" y="26789"/>
                    </a:cubicBezTo>
                    <a:cubicBezTo>
                      <a:pt x="484132" y="22074"/>
                      <a:pt x="480274" y="17359"/>
                      <a:pt x="476845" y="12644"/>
                    </a:cubicBezTo>
                    <a:cubicBezTo>
                      <a:pt x="461843" y="18217"/>
                      <a:pt x="444270" y="14788"/>
                      <a:pt x="432697" y="3215"/>
                    </a:cubicBezTo>
                    <a:lnTo>
                      <a:pt x="407408" y="216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41" name="Google Shape;441;p2"/>
              <p:cNvSpPr/>
              <p:nvPr/>
            </p:nvSpPr>
            <p:spPr>
              <a:xfrm>
                <a:off x="6773442" y="2205490"/>
                <a:ext cx="304324" cy="278606"/>
              </a:xfrm>
              <a:custGeom>
                <a:avLst/>
                <a:gdLst/>
                <a:ahLst/>
                <a:cxnLst/>
                <a:rect l="l" t="t" r="r" b="b"/>
                <a:pathLst>
                  <a:path w="304323" h="278606" extrusionOk="0">
                    <a:moveTo>
                      <a:pt x="250960" y="64079"/>
                    </a:moveTo>
                    <a:lnTo>
                      <a:pt x="249674" y="67937"/>
                    </a:lnTo>
                    <a:lnTo>
                      <a:pt x="3215" y="266819"/>
                    </a:lnTo>
                    <a:cubicBezTo>
                      <a:pt x="5358" y="270248"/>
                      <a:pt x="7930" y="273677"/>
                      <a:pt x="10501" y="277106"/>
                    </a:cubicBezTo>
                    <a:lnTo>
                      <a:pt x="304110" y="40505"/>
                    </a:lnTo>
                    <a:cubicBezTo>
                      <a:pt x="294680" y="27646"/>
                      <a:pt x="284393" y="15216"/>
                      <a:pt x="274106" y="3215"/>
                    </a:cubicBezTo>
                    <a:lnTo>
                      <a:pt x="274106" y="3215"/>
                    </a:lnTo>
                    <a:lnTo>
                      <a:pt x="250960" y="6407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42" name="Google Shape;442;p2"/>
              <p:cNvSpPr/>
              <p:nvPr/>
            </p:nvSpPr>
            <p:spPr>
              <a:xfrm>
                <a:off x="5728454" y="3630239"/>
                <a:ext cx="8573" cy="17145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17145" extrusionOk="0">
                    <a:moveTo>
                      <a:pt x="8358" y="13930"/>
                    </a:moveTo>
                    <a:cubicBezTo>
                      <a:pt x="8358" y="10073"/>
                      <a:pt x="8358" y="6644"/>
                      <a:pt x="8358" y="3215"/>
                    </a:cubicBezTo>
                    <a:lnTo>
                      <a:pt x="3215" y="8787"/>
                    </a:lnTo>
                    <a:lnTo>
                      <a:pt x="3215" y="8787"/>
                    </a:lnTo>
                    <a:cubicBezTo>
                      <a:pt x="4929" y="10501"/>
                      <a:pt x="6644" y="12216"/>
                      <a:pt x="8358" y="139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43" name="Google Shape;443;p2"/>
              <p:cNvSpPr/>
              <p:nvPr/>
            </p:nvSpPr>
            <p:spPr>
              <a:xfrm>
                <a:off x="5454563" y="3259907"/>
                <a:ext cx="77153" cy="77153"/>
              </a:xfrm>
              <a:custGeom>
                <a:avLst/>
                <a:gdLst/>
                <a:ahLst/>
                <a:cxnLst/>
                <a:rect l="l" t="t" r="r" b="b"/>
                <a:pathLst>
                  <a:path w="77152" h="77152" extrusionOk="0">
                    <a:moveTo>
                      <a:pt x="11787" y="77796"/>
                    </a:moveTo>
                    <a:lnTo>
                      <a:pt x="11787" y="77796"/>
                    </a:lnTo>
                    <a:lnTo>
                      <a:pt x="76081" y="13502"/>
                    </a:lnTo>
                    <a:cubicBezTo>
                      <a:pt x="72652" y="10073"/>
                      <a:pt x="69223" y="6644"/>
                      <a:pt x="65794" y="3215"/>
                    </a:cubicBezTo>
                    <a:lnTo>
                      <a:pt x="3215" y="65794"/>
                    </a:lnTo>
                    <a:cubicBezTo>
                      <a:pt x="5786" y="69652"/>
                      <a:pt x="8787" y="73938"/>
                      <a:pt x="11787" y="77796"/>
                    </a:cubicBezTo>
                    <a:lnTo>
                      <a:pt x="11787" y="7779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44" name="Google Shape;444;p2"/>
              <p:cNvSpPr/>
              <p:nvPr/>
            </p:nvSpPr>
            <p:spPr>
              <a:xfrm>
                <a:off x="5704022" y="3466505"/>
                <a:ext cx="4286" cy="4286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4286" extrusionOk="0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45" name="Google Shape;445;p2"/>
              <p:cNvSpPr/>
              <p:nvPr/>
            </p:nvSpPr>
            <p:spPr>
              <a:xfrm>
                <a:off x="5610582" y="3440359"/>
                <a:ext cx="98584" cy="102870"/>
              </a:xfrm>
              <a:custGeom>
                <a:avLst/>
                <a:gdLst/>
                <a:ahLst/>
                <a:cxnLst/>
                <a:rect l="l" t="t" r="r" b="b"/>
                <a:pathLst>
                  <a:path w="98583" h="102870" extrusionOk="0">
                    <a:moveTo>
                      <a:pt x="96655" y="29361"/>
                    </a:moveTo>
                    <a:cubicBezTo>
                      <a:pt x="89368" y="20360"/>
                      <a:pt x="82510" y="11787"/>
                      <a:pt x="75224" y="3215"/>
                    </a:cubicBezTo>
                    <a:cubicBezTo>
                      <a:pt x="74795" y="3215"/>
                      <a:pt x="74366" y="3215"/>
                      <a:pt x="73938" y="3643"/>
                    </a:cubicBezTo>
                    <a:lnTo>
                      <a:pt x="3215" y="74366"/>
                    </a:lnTo>
                    <a:cubicBezTo>
                      <a:pt x="10930" y="82939"/>
                      <a:pt x="18645" y="91511"/>
                      <a:pt x="26360" y="100084"/>
                    </a:cubicBezTo>
                    <a:lnTo>
                      <a:pt x="96655" y="293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46" name="Google Shape;446;p2"/>
              <p:cNvSpPr/>
              <p:nvPr/>
            </p:nvSpPr>
            <p:spPr>
              <a:xfrm>
                <a:off x="5334548" y="3122319"/>
                <a:ext cx="64294" cy="64294"/>
              </a:xfrm>
              <a:custGeom>
                <a:avLst/>
                <a:gdLst/>
                <a:ahLst/>
                <a:cxnLst/>
                <a:rect l="l" t="t" r="r" b="b"/>
                <a:pathLst>
                  <a:path w="64293" h="64293" extrusionOk="0">
                    <a:moveTo>
                      <a:pt x="61079" y="25932"/>
                    </a:moveTo>
                    <a:lnTo>
                      <a:pt x="61079" y="25932"/>
                    </a:lnTo>
                    <a:cubicBezTo>
                      <a:pt x="52078" y="18217"/>
                      <a:pt x="43077" y="10501"/>
                      <a:pt x="34076" y="3215"/>
                    </a:cubicBezTo>
                    <a:lnTo>
                      <a:pt x="3215" y="34076"/>
                    </a:lnTo>
                    <a:cubicBezTo>
                      <a:pt x="9644" y="43934"/>
                      <a:pt x="16502" y="53792"/>
                      <a:pt x="22931" y="64079"/>
                    </a:cubicBezTo>
                    <a:lnTo>
                      <a:pt x="61079" y="2593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47" name="Google Shape;447;p2"/>
              <p:cNvSpPr/>
              <p:nvPr/>
            </p:nvSpPr>
            <p:spPr>
              <a:xfrm>
                <a:off x="5388126" y="3184041"/>
                <a:ext cx="85725" cy="90011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90011" extrusionOk="0">
                    <a:moveTo>
                      <a:pt x="82939" y="31933"/>
                    </a:moveTo>
                    <a:cubicBezTo>
                      <a:pt x="72652" y="22503"/>
                      <a:pt x="62365" y="12644"/>
                      <a:pt x="51649" y="3215"/>
                    </a:cubicBezTo>
                    <a:lnTo>
                      <a:pt x="3215" y="51650"/>
                    </a:lnTo>
                    <a:cubicBezTo>
                      <a:pt x="11359" y="63222"/>
                      <a:pt x="19502" y="75224"/>
                      <a:pt x="28075" y="86797"/>
                    </a:cubicBezTo>
                    <a:lnTo>
                      <a:pt x="82939" y="3193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48" name="Google Shape;448;p2"/>
              <p:cNvSpPr/>
              <p:nvPr/>
            </p:nvSpPr>
            <p:spPr>
              <a:xfrm>
                <a:off x="5520142" y="3312200"/>
                <a:ext cx="55721" cy="55721"/>
              </a:xfrm>
              <a:custGeom>
                <a:avLst/>
                <a:gdLst/>
                <a:ahLst/>
                <a:cxnLst/>
                <a:rect l="l" t="t" r="r" b="b"/>
                <a:pathLst>
                  <a:path w="55721" h="55721" extrusionOk="0">
                    <a:moveTo>
                      <a:pt x="55078" y="6644"/>
                    </a:moveTo>
                    <a:cubicBezTo>
                      <a:pt x="53793" y="5358"/>
                      <a:pt x="52935" y="4072"/>
                      <a:pt x="51649" y="3215"/>
                    </a:cubicBezTo>
                    <a:lnTo>
                      <a:pt x="3215" y="51649"/>
                    </a:lnTo>
                    <a:cubicBezTo>
                      <a:pt x="4501" y="52507"/>
                      <a:pt x="6215" y="53364"/>
                      <a:pt x="7501" y="54221"/>
                    </a:cubicBezTo>
                    <a:lnTo>
                      <a:pt x="55078" y="66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49" name="Google Shape;449;p2"/>
              <p:cNvSpPr/>
              <p:nvPr/>
            </p:nvSpPr>
            <p:spPr>
              <a:xfrm>
                <a:off x="5568577" y="3402639"/>
                <a:ext cx="90011" cy="98584"/>
              </a:xfrm>
              <a:custGeom>
                <a:avLst/>
                <a:gdLst/>
                <a:ahLst/>
                <a:cxnLst/>
                <a:rect l="l" t="t" r="r" b="b"/>
                <a:pathLst>
                  <a:path w="90011" h="98583" extrusionOk="0">
                    <a:moveTo>
                      <a:pt x="90654" y="39219"/>
                    </a:moveTo>
                    <a:cubicBezTo>
                      <a:pt x="76081" y="33218"/>
                      <a:pt x="65794" y="19503"/>
                      <a:pt x="64508" y="3215"/>
                    </a:cubicBezTo>
                    <a:lnTo>
                      <a:pt x="3215" y="64508"/>
                    </a:lnTo>
                    <a:cubicBezTo>
                      <a:pt x="12644" y="75652"/>
                      <a:pt x="22503" y="86797"/>
                      <a:pt x="32361" y="97512"/>
                    </a:cubicBezTo>
                    <a:lnTo>
                      <a:pt x="90654" y="3921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50" name="Google Shape;450;p2"/>
              <p:cNvSpPr/>
              <p:nvPr/>
            </p:nvSpPr>
            <p:spPr>
              <a:xfrm>
                <a:off x="5535144" y="3337060"/>
                <a:ext cx="85725" cy="102870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102870" extrusionOk="0">
                    <a:moveTo>
                      <a:pt x="10930" y="100084"/>
                    </a:moveTo>
                    <a:lnTo>
                      <a:pt x="10930" y="100084"/>
                    </a:lnTo>
                    <a:lnTo>
                      <a:pt x="82939" y="28075"/>
                    </a:lnTo>
                    <a:cubicBezTo>
                      <a:pt x="75224" y="19931"/>
                      <a:pt x="67937" y="11359"/>
                      <a:pt x="60222" y="3215"/>
                    </a:cubicBezTo>
                    <a:lnTo>
                      <a:pt x="9644" y="53792"/>
                    </a:lnTo>
                    <a:cubicBezTo>
                      <a:pt x="10501" y="57222"/>
                      <a:pt x="11359" y="61079"/>
                      <a:pt x="11359" y="64937"/>
                    </a:cubicBezTo>
                    <a:cubicBezTo>
                      <a:pt x="11359" y="74367"/>
                      <a:pt x="8358" y="82939"/>
                      <a:pt x="3215" y="90226"/>
                    </a:cubicBezTo>
                    <a:cubicBezTo>
                      <a:pt x="5786" y="93655"/>
                      <a:pt x="8358" y="96655"/>
                      <a:pt x="10930" y="10008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51" name="Google Shape;451;p2"/>
              <p:cNvSpPr/>
              <p:nvPr/>
            </p:nvSpPr>
            <p:spPr>
              <a:xfrm>
                <a:off x="5310973" y="3095316"/>
                <a:ext cx="34290" cy="38576"/>
              </a:xfrm>
              <a:custGeom>
                <a:avLst/>
                <a:gdLst/>
                <a:ahLst/>
                <a:cxnLst/>
                <a:rect l="l" t="t" r="r" b="b"/>
                <a:pathLst>
                  <a:path w="34290" h="38576" extrusionOk="0">
                    <a:moveTo>
                      <a:pt x="3215" y="24646"/>
                    </a:moveTo>
                    <a:cubicBezTo>
                      <a:pt x="5358" y="28503"/>
                      <a:pt x="7930" y="31932"/>
                      <a:pt x="10501" y="35790"/>
                    </a:cubicBezTo>
                    <a:lnTo>
                      <a:pt x="34933" y="11358"/>
                    </a:lnTo>
                    <a:cubicBezTo>
                      <a:pt x="31504" y="8787"/>
                      <a:pt x="28075" y="6215"/>
                      <a:pt x="24646" y="3215"/>
                    </a:cubicBezTo>
                    <a:lnTo>
                      <a:pt x="3215" y="246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52" name="Google Shape;452;p2"/>
              <p:cNvSpPr/>
              <p:nvPr/>
            </p:nvSpPr>
            <p:spPr>
              <a:xfrm>
                <a:off x="6202085" y="3276624"/>
                <a:ext cx="304324" cy="780098"/>
              </a:xfrm>
              <a:custGeom>
                <a:avLst/>
                <a:gdLst/>
                <a:ahLst/>
                <a:cxnLst/>
                <a:rect l="l" t="t" r="r" b="b"/>
                <a:pathLst>
                  <a:path w="304323" h="780097" extrusionOk="0">
                    <a:moveTo>
                      <a:pt x="54650" y="627293"/>
                    </a:moveTo>
                    <a:lnTo>
                      <a:pt x="222242" y="459700"/>
                    </a:lnTo>
                    <a:lnTo>
                      <a:pt x="222242" y="459700"/>
                    </a:lnTo>
                    <a:lnTo>
                      <a:pt x="222242" y="126230"/>
                    </a:lnTo>
                    <a:lnTo>
                      <a:pt x="222242" y="118086"/>
                    </a:lnTo>
                    <a:lnTo>
                      <a:pt x="302824" y="37505"/>
                    </a:lnTo>
                    <a:cubicBezTo>
                      <a:pt x="296823" y="25932"/>
                      <a:pt x="291251" y="14788"/>
                      <a:pt x="285679" y="3215"/>
                    </a:cubicBezTo>
                    <a:lnTo>
                      <a:pt x="179808" y="109514"/>
                    </a:lnTo>
                    <a:lnTo>
                      <a:pt x="179808" y="443841"/>
                    </a:lnTo>
                    <a:lnTo>
                      <a:pt x="179808" y="451985"/>
                    </a:lnTo>
                    <a:lnTo>
                      <a:pt x="3215" y="628150"/>
                    </a:lnTo>
                    <a:lnTo>
                      <a:pt x="3215" y="746022"/>
                    </a:lnTo>
                    <a:cubicBezTo>
                      <a:pt x="20360" y="757166"/>
                      <a:pt x="37076" y="767882"/>
                      <a:pt x="54221" y="778597"/>
                    </a:cubicBezTo>
                    <a:lnTo>
                      <a:pt x="54221" y="6272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53" name="Google Shape;453;p2"/>
              <p:cNvSpPr/>
              <p:nvPr/>
            </p:nvSpPr>
            <p:spPr>
              <a:xfrm>
                <a:off x="6292525" y="3346918"/>
                <a:ext cx="317183" cy="797243"/>
              </a:xfrm>
              <a:custGeom>
                <a:avLst/>
                <a:gdLst/>
                <a:ahLst/>
                <a:cxnLst/>
                <a:rect l="l" t="t" r="r" b="b"/>
                <a:pathLst>
                  <a:path w="317182" h="797242" extrusionOk="0">
                    <a:moveTo>
                      <a:pt x="222671" y="286536"/>
                    </a:moveTo>
                    <a:lnTo>
                      <a:pt x="222671" y="286536"/>
                    </a:lnTo>
                    <a:lnTo>
                      <a:pt x="222671" y="282678"/>
                    </a:lnTo>
                    <a:lnTo>
                      <a:pt x="314825" y="190524"/>
                    </a:lnTo>
                    <a:lnTo>
                      <a:pt x="304538" y="152805"/>
                    </a:lnTo>
                    <a:cubicBezTo>
                      <a:pt x="302395" y="148519"/>
                      <a:pt x="300680" y="143804"/>
                      <a:pt x="298537" y="139518"/>
                    </a:cubicBezTo>
                    <a:lnTo>
                      <a:pt x="251817" y="92797"/>
                    </a:lnTo>
                    <a:lnTo>
                      <a:pt x="251817" y="88940"/>
                    </a:lnTo>
                    <a:lnTo>
                      <a:pt x="251817" y="41791"/>
                    </a:lnTo>
                    <a:cubicBezTo>
                      <a:pt x="250531" y="39648"/>
                      <a:pt x="249674" y="37076"/>
                      <a:pt x="248388" y="34933"/>
                    </a:cubicBezTo>
                    <a:cubicBezTo>
                      <a:pt x="242816" y="24217"/>
                      <a:pt x="237244" y="13930"/>
                      <a:pt x="231672" y="3215"/>
                    </a:cubicBezTo>
                    <a:lnTo>
                      <a:pt x="171236" y="63651"/>
                    </a:lnTo>
                    <a:lnTo>
                      <a:pt x="171236" y="397121"/>
                    </a:lnTo>
                    <a:lnTo>
                      <a:pt x="171236" y="405265"/>
                    </a:lnTo>
                    <a:lnTo>
                      <a:pt x="3215" y="573286"/>
                    </a:lnTo>
                    <a:lnTo>
                      <a:pt x="3215" y="731877"/>
                    </a:lnTo>
                    <a:cubicBezTo>
                      <a:pt x="26789" y="746022"/>
                      <a:pt x="50792" y="759738"/>
                      <a:pt x="74795" y="773454"/>
                    </a:cubicBezTo>
                    <a:lnTo>
                      <a:pt x="74795" y="528709"/>
                    </a:lnTo>
                    <a:lnTo>
                      <a:pt x="74795" y="524851"/>
                    </a:lnTo>
                    <a:lnTo>
                      <a:pt x="190524" y="409123"/>
                    </a:lnTo>
                    <a:lnTo>
                      <a:pt x="190524" y="257390"/>
                    </a:lnTo>
                    <a:lnTo>
                      <a:pt x="190524" y="253103"/>
                    </a:lnTo>
                    <a:lnTo>
                      <a:pt x="223099" y="220528"/>
                    </a:lnTo>
                    <a:cubicBezTo>
                      <a:pt x="219242" y="218384"/>
                      <a:pt x="215384" y="215813"/>
                      <a:pt x="212384" y="212812"/>
                    </a:cubicBezTo>
                    <a:cubicBezTo>
                      <a:pt x="195667" y="196096"/>
                      <a:pt x="195667" y="169093"/>
                      <a:pt x="212384" y="152376"/>
                    </a:cubicBezTo>
                    <a:cubicBezTo>
                      <a:pt x="229100" y="135660"/>
                      <a:pt x="256103" y="135231"/>
                      <a:pt x="273248" y="151948"/>
                    </a:cubicBezTo>
                    <a:cubicBezTo>
                      <a:pt x="289965" y="168664"/>
                      <a:pt x="289965" y="196096"/>
                      <a:pt x="273248" y="212812"/>
                    </a:cubicBezTo>
                    <a:cubicBezTo>
                      <a:pt x="265962" y="220099"/>
                      <a:pt x="256532" y="223957"/>
                      <a:pt x="247102" y="224814"/>
                    </a:cubicBezTo>
                    <a:lnTo>
                      <a:pt x="211098" y="260818"/>
                    </a:lnTo>
                    <a:lnTo>
                      <a:pt x="211098" y="412552"/>
                    </a:lnTo>
                    <a:lnTo>
                      <a:pt x="210669" y="416838"/>
                    </a:lnTo>
                    <a:lnTo>
                      <a:pt x="94940" y="532567"/>
                    </a:lnTo>
                    <a:lnTo>
                      <a:pt x="94940" y="784170"/>
                    </a:lnTo>
                    <a:cubicBezTo>
                      <a:pt x="102656" y="788456"/>
                      <a:pt x="109942" y="792742"/>
                      <a:pt x="117658" y="796600"/>
                    </a:cubicBezTo>
                    <a:lnTo>
                      <a:pt x="117658" y="538139"/>
                    </a:lnTo>
                    <a:lnTo>
                      <a:pt x="117229" y="533853"/>
                    </a:lnTo>
                    <a:lnTo>
                      <a:pt x="222671" y="428411"/>
                    </a:lnTo>
                    <a:lnTo>
                      <a:pt x="222671" y="2865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54" name="Google Shape;454;p2"/>
              <p:cNvSpPr/>
              <p:nvPr/>
            </p:nvSpPr>
            <p:spPr>
              <a:xfrm>
                <a:off x="6458402" y="3594664"/>
                <a:ext cx="188595" cy="587216"/>
              </a:xfrm>
              <a:custGeom>
                <a:avLst/>
                <a:gdLst/>
                <a:ahLst/>
                <a:cxnLst/>
                <a:rect l="l" t="t" r="r" b="b"/>
                <a:pathLst>
                  <a:path w="188595" h="587216" extrusionOk="0">
                    <a:moveTo>
                      <a:pt x="21217" y="585716"/>
                    </a:moveTo>
                    <a:lnTo>
                      <a:pt x="21217" y="327684"/>
                    </a:lnTo>
                    <a:lnTo>
                      <a:pt x="21646" y="323397"/>
                    </a:lnTo>
                    <a:lnTo>
                      <a:pt x="140375" y="204668"/>
                    </a:lnTo>
                    <a:lnTo>
                      <a:pt x="140375" y="62793"/>
                    </a:lnTo>
                    <a:lnTo>
                      <a:pt x="140803" y="58936"/>
                    </a:lnTo>
                    <a:lnTo>
                      <a:pt x="186238" y="13502"/>
                    </a:lnTo>
                    <a:cubicBezTo>
                      <a:pt x="184952" y="10073"/>
                      <a:pt x="183237" y="6644"/>
                      <a:pt x="181951" y="3215"/>
                    </a:cubicBezTo>
                    <a:lnTo>
                      <a:pt x="124944" y="60222"/>
                    </a:lnTo>
                    <a:lnTo>
                      <a:pt x="124944" y="199096"/>
                    </a:lnTo>
                    <a:lnTo>
                      <a:pt x="125373" y="203382"/>
                    </a:lnTo>
                    <a:lnTo>
                      <a:pt x="3215" y="325540"/>
                    </a:lnTo>
                    <a:lnTo>
                      <a:pt x="3215" y="576715"/>
                    </a:lnTo>
                    <a:cubicBezTo>
                      <a:pt x="9216" y="579715"/>
                      <a:pt x="15216" y="582716"/>
                      <a:pt x="21217" y="5857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55" name="Google Shape;455;p2"/>
              <p:cNvSpPr/>
              <p:nvPr/>
            </p:nvSpPr>
            <p:spPr>
              <a:xfrm>
                <a:off x="5688163" y="3529513"/>
                <a:ext cx="94298" cy="98584"/>
              </a:xfrm>
              <a:custGeom>
                <a:avLst/>
                <a:gdLst/>
                <a:ahLst/>
                <a:cxnLst/>
                <a:rect l="l" t="t" r="r" b="b"/>
                <a:pathLst>
                  <a:path w="94297" h="98583" extrusionOk="0">
                    <a:moveTo>
                      <a:pt x="68366" y="3215"/>
                    </a:moveTo>
                    <a:lnTo>
                      <a:pt x="3215" y="68366"/>
                    </a:lnTo>
                    <a:cubicBezTo>
                      <a:pt x="11787" y="77367"/>
                      <a:pt x="20360" y="86368"/>
                      <a:pt x="29361" y="95369"/>
                    </a:cubicBezTo>
                    <a:lnTo>
                      <a:pt x="91083" y="33647"/>
                    </a:lnTo>
                    <a:cubicBezTo>
                      <a:pt x="83796" y="23789"/>
                      <a:pt x="76081" y="13502"/>
                      <a:pt x="68366" y="32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56" name="Google Shape;456;p2"/>
              <p:cNvSpPr/>
              <p:nvPr/>
            </p:nvSpPr>
            <p:spPr>
              <a:xfrm>
                <a:off x="5582293" y="2463951"/>
                <a:ext cx="840105" cy="1084421"/>
              </a:xfrm>
              <a:custGeom>
                <a:avLst/>
                <a:gdLst/>
                <a:ahLst/>
                <a:cxnLst/>
                <a:rect l="l" t="t" r="r" b="b"/>
                <a:pathLst>
                  <a:path w="840105" h="1084421" extrusionOk="0">
                    <a:moveTo>
                      <a:pt x="689443" y="436555"/>
                    </a:moveTo>
                    <a:lnTo>
                      <a:pt x="773454" y="436555"/>
                    </a:lnTo>
                    <a:cubicBezTo>
                      <a:pt x="775597" y="432268"/>
                      <a:pt x="778597" y="427982"/>
                      <a:pt x="782027" y="424125"/>
                    </a:cubicBezTo>
                    <a:cubicBezTo>
                      <a:pt x="797886" y="408265"/>
                      <a:pt x="822746" y="407408"/>
                      <a:pt x="839462" y="421124"/>
                    </a:cubicBezTo>
                    <a:cubicBezTo>
                      <a:pt x="836462" y="392835"/>
                      <a:pt x="834747" y="364974"/>
                      <a:pt x="835605" y="336685"/>
                    </a:cubicBezTo>
                    <a:cubicBezTo>
                      <a:pt x="836033" y="304538"/>
                      <a:pt x="837319" y="271963"/>
                      <a:pt x="837748" y="239816"/>
                    </a:cubicBezTo>
                    <a:cubicBezTo>
                      <a:pt x="836890" y="240673"/>
                      <a:pt x="836462" y="241530"/>
                      <a:pt x="835605" y="241959"/>
                    </a:cubicBezTo>
                    <a:cubicBezTo>
                      <a:pt x="818888" y="258675"/>
                      <a:pt x="791885" y="258675"/>
                      <a:pt x="774740" y="241959"/>
                    </a:cubicBezTo>
                    <a:cubicBezTo>
                      <a:pt x="758023" y="225243"/>
                      <a:pt x="757595" y="197811"/>
                      <a:pt x="774311" y="181094"/>
                    </a:cubicBezTo>
                    <a:cubicBezTo>
                      <a:pt x="791028" y="164378"/>
                      <a:pt x="818888" y="164378"/>
                      <a:pt x="835605" y="181094"/>
                    </a:cubicBezTo>
                    <a:cubicBezTo>
                      <a:pt x="836033" y="181523"/>
                      <a:pt x="836462" y="182380"/>
                      <a:pt x="837319" y="182809"/>
                    </a:cubicBezTo>
                    <a:cubicBezTo>
                      <a:pt x="836890" y="171665"/>
                      <a:pt x="836462" y="160520"/>
                      <a:pt x="835605" y="149376"/>
                    </a:cubicBezTo>
                    <a:cubicBezTo>
                      <a:pt x="835176" y="140375"/>
                      <a:pt x="834319" y="131802"/>
                      <a:pt x="833462" y="122801"/>
                    </a:cubicBezTo>
                    <a:lnTo>
                      <a:pt x="809458" y="98798"/>
                    </a:lnTo>
                    <a:lnTo>
                      <a:pt x="731449" y="98798"/>
                    </a:lnTo>
                    <a:cubicBezTo>
                      <a:pt x="729734" y="106513"/>
                      <a:pt x="726305" y="113800"/>
                      <a:pt x="720305" y="120230"/>
                    </a:cubicBezTo>
                    <a:cubicBezTo>
                      <a:pt x="703588" y="136946"/>
                      <a:pt x="676156" y="136946"/>
                      <a:pt x="659440" y="120230"/>
                    </a:cubicBezTo>
                    <a:cubicBezTo>
                      <a:pt x="642723" y="103513"/>
                      <a:pt x="642723" y="76081"/>
                      <a:pt x="659440" y="59365"/>
                    </a:cubicBezTo>
                    <a:cubicBezTo>
                      <a:pt x="676156" y="42648"/>
                      <a:pt x="703160" y="42648"/>
                      <a:pt x="719876" y="59793"/>
                    </a:cubicBezTo>
                    <a:cubicBezTo>
                      <a:pt x="725448" y="65365"/>
                      <a:pt x="729306" y="72223"/>
                      <a:pt x="731020" y="79510"/>
                    </a:cubicBezTo>
                    <a:lnTo>
                      <a:pt x="813745" y="79081"/>
                    </a:lnTo>
                    <a:lnTo>
                      <a:pt x="817602" y="79081"/>
                    </a:lnTo>
                    <a:lnTo>
                      <a:pt x="830890" y="92369"/>
                    </a:lnTo>
                    <a:cubicBezTo>
                      <a:pt x="828747" y="64508"/>
                      <a:pt x="826175" y="36648"/>
                      <a:pt x="824032" y="8787"/>
                    </a:cubicBezTo>
                    <a:cubicBezTo>
                      <a:pt x="823175" y="7072"/>
                      <a:pt x="822746" y="4929"/>
                      <a:pt x="821889" y="3215"/>
                    </a:cubicBezTo>
                    <a:lnTo>
                      <a:pt x="818888" y="5787"/>
                    </a:lnTo>
                    <a:lnTo>
                      <a:pt x="818888" y="5787"/>
                    </a:lnTo>
                    <a:lnTo>
                      <a:pt x="806458" y="5787"/>
                    </a:lnTo>
                    <a:lnTo>
                      <a:pt x="670155" y="6215"/>
                    </a:lnTo>
                    <a:lnTo>
                      <a:pt x="616149" y="60222"/>
                    </a:lnTo>
                    <a:lnTo>
                      <a:pt x="616149" y="211955"/>
                    </a:lnTo>
                    <a:lnTo>
                      <a:pt x="616149" y="223957"/>
                    </a:lnTo>
                    <a:lnTo>
                      <a:pt x="3215" y="836890"/>
                    </a:lnTo>
                    <a:cubicBezTo>
                      <a:pt x="18645" y="853178"/>
                      <a:pt x="34076" y="869895"/>
                      <a:pt x="49506" y="886611"/>
                    </a:cubicBezTo>
                    <a:lnTo>
                      <a:pt x="263819" y="672299"/>
                    </a:lnTo>
                    <a:lnTo>
                      <a:pt x="285250" y="593431"/>
                    </a:lnTo>
                    <a:lnTo>
                      <a:pt x="286536" y="588288"/>
                    </a:lnTo>
                    <a:lnTo>
                      <a:pt x="563856" y="310968"/>
                    </a:lnTo>
                    <a:lnTo>
                      <a:pt x="572000" y="310968"/>
                    </a:lnTo>
                    <a:lnTo>
                      <a:pt x="650439" y="311396"/>
                    </a:lnTo>
                    <a:cubicBezTo>
                      <a:pt x="652582" y="305395"/>
                      <a:pt x="655582" y="299823"/>
                      <a:pt x="660297" y="295108"/>
                    </a:cubicBezTo>
                    <a:cubicBezTo>
                      <a:pt x="677013" y="278392"/>
                      <a:pt x="704445" y="278392"/>
                      <a:pt x="721162" y="295108"/>
                    </a:cubicBezTo>
                    <a:cubicBezTo>
                      <a:pt x="737878" y="311825"/>
                      <a:pt x="737878" y="339257"/>
                      <a:pt x="721162" y="355973"/>
                    </a:cubicBezTo>
                    <a:cubicBezTo>
                      <a:pt x="704445" y="372690"/>
                      <a:pt x="677013" y="372690"/>
                      <a:pt x="660297" y="355973"/>
                    </a:cubicBezTo>
                    <a:cubicBezTo>
                      <a:pt x="658582" y="354259"/>
                      <a:pt x="656868" y="352116"/>
                      <a:pt x="655582" y="349972"/>
                    </a:cubicBezTo>
                    <a:lnTo>
                      <a:pt x="579715" y="350401"/>
                    </a:lnTo>
                    <a:lnTo>
                      <a:pt x="321683" y="608433"/>
                    </a:lnTo>
                    <a:lnTo>
                      <a:pt x="300252" y="687300"/>
                    </a:lnTo>
                    <a:lnTo>
                      <a:pt x="298966" y="692444"/>
                    </a:lnTo>
                    <a:lnTo>
                      <a:pt x="75652" y="915757"/>
                    </a:lnTo>
                    <a:cubicBezTo>
                      <a:pt x="85511" y="926902"/>
                      <a:pt x="94940" y="938046"/>
                      <a:pt x="104370" y="949190"/>
                    </a:cubicBezTo>
                    <a:lnTo>
                      <a:pt x="384691" y="668870"/>
                    </a:lnTo>
                    <a:lnTo>
                      <a:pt x="398407" y="617006"/>
                    </a:lnTo>
                    <a:lnTo>
                      <a:pt x="399264" y="614434"/>
                    </a:lnTo>
                    <a:lnTo>
                      <a:pt x="421124" y="592574"/>
                    </a:lnTo>
                    <a:cubicBezTo>
                      <a:pt x="405265" y="575858"/>
                      <a:pt x="405265" y="549283"/>
                      <a:pt x="421981" y="532995"/>
                    </a:cubicBezTo>
                    <a:cubicBezTo>
                      <a:pt x="438698" y="516279"/>
                      <a:pt x="466130" y="516279"/>
                      <a:pt x="482846" y="533424"/>
                    </a:cubicBezTo>
                    <a:cubicBezTo>
                      <a:pt x="499563" y="550140"/>
                      <a:pt x="499563" y="577144"/>
                      <a:pt x="482846" y="594289"/>
                    </a:cubicBezTo>
                    <a:cubicBezTo>
                      <a:pt x="470416" y="606719"/>
                      <a:pt x="452842" y="609719"/>
                      <a:pt x="437840" y="604147"/>
                    </a:cubicBezTo>
                    <a:lnTo>
                      <a:pt x="416838" y="625150"/>
                    </a:lnTo>
                    <a:lnTo>
                      <a:pt x="403122" y="677013"/>
                    </a:lnTo>
                    <a:lnTo>
                      <a:pt x="402265" y="679585"/>
                    </a:lnTo>
                    <a:lnTo>
                      <a:pt x="117229" y="964621"/>
                    </a:lnTo>
                    <a:cubicBezTo>
                      <a:pt x="124516" y="973622"/>
                      <a:pt x="131802" y="982194"/>
                      <a:pt x="139089" y="991195"/>
                    </a:cubicBezTo>
                    <a:lnTo>
                      <a:pt x="532567" y="597718"/>
                    </a:lnTo>
                    <a:lnTo>
                      <a:pt x="532567" y="466130"/>
                    </a:lnTo>
                    <a:cubicBezTo>
                      <a:pt x="532567" y="463987"/>
                      <a:pt x="532995" y="461843"/>
                      <a:pt x="534281" y="460129"/>
                    </a:cubicBezTo>
                    <a:cubicBezTo>
                      <a:pt x="525280" y="443841"/>
                      <a:pt x="526995" y="422410"/>
                      <a:pt x="541139" y="408694"/>
                    </a:cubicBezTo>
                    <a:cubicBezTo>
                      <a:pt x="557856" y="391978"/>
                      <a:pt x="585288" y="392406"/>
                      <a:pt x="602004" y="409123"/>
                    </a:cubicBezTo>
                    <a:cubicBezTo>
                      <a:pt x="618720" y="425839"/>
                      <a:pt x="618720" y="452842"/>
                      <a:pt x="602004" y="469559"/>
                    </a:cubicBezTo>
                    <a:cubicBezTo>
                      <a:pt x="588288" y="483275"/>
                      <a:pt x="568143" y="485847"/>
                      <a:pt x="552283" y="477274"/>
                    </a:cubicBezTo>
                    <a:lnTo>
                      <a:pt x="552283" y="601575"/>
                    </a:lnTo>
                    <a:lnTo>
                      <a:pt x="551855" y="605862"/>
                    </a:lnTo>
                    <a:lnTo>
                      <a:pt x="151090" y="1006626"/>
                    </a:lnTo>
                    <a:cubicBezTo>
                      <a:pt x="159663" y="1017342"/>
                      <a:pt x="167807" y="1028057"/>
                      <a:pt x="176379" y="1038773"/>
                    </a:cubicBezTo>
                    <a:lnTo>
                      <a:pt x="471702" y="743450"/>
                    </a:lnTo>
                    <a:lnTo>
                      <a:pt x="475560" y="743450"/>
                    </a:lnTo>
                    <a:lnTo>
                      <a:pt x="513279" y="743022"/>
                    </a:lnTo>
                    <a:lnTo>
                      <a:pt x="532995" y="709160"/>
                    </a:lnTo>
                    <a:cubicBezTo>
                      <a:pt x="526566" y="693730"/>
                      <a:pt x="529566" y="675299"/>
                      <a:pt x="542425" y="662440"/>
                    </a:cubicBezTo>
                    <a:cubicBezTo>
                      <a:pt x="559141" y="645724"/>
                      <a:pt x="586145" y="645724"/>
                      <a:pt x="602861" y="662440"/>
                    </a:cubicBezTo>
                    <a:cubicBezTo>
                      <a:pt x="619578" y="679156"/>
                      <a:pt x="620006" y="706160"/>
                      <a:pt x="603290" y="722876"/>
                    </a:cubicBezTo>
                    <a:cubicBezTo>
                      <a:pt x="587859" y="738735"/>
                      <a:pt x="562999" y="739593"/>
                      <a:pt x="546283" y="725877"/>
                    </a:cubicBezTo>
                    <a:lnTo>
                      <a:pt x="527852" y="757595"/>
                    </a:lnTo>
                    <a:lnTo>
                      <a:pt x="525280" y="762738"/>
                    </a:lnTo>
                    <a:lnTo>
                      <a:pt x="519708" y="762738"/>
                    </a:lnTo>
                    <a:lnTo>
                      <a:pt x="480274" y="762738"/>
                    </a:lnTo>
                    <a:lnTo>
                      <a:pt x="188809" y="1054203"/>
                    </a:lnTo>
                    <a:cubicBezTo>
                      <a:pt x="196525" y="1064062"/>
                      <a:pt x="203811" y="1074349"/>
                      <a:pt x="211527" y="1084636"/>
                    </a:cubicBezTo>
                    <a:lnTo>
                      <a:pt x="517993" y="778169"/>
                    </a:lnTo>
                    <a:lnTo>
                      <a:pt x="523566" y="779455"/>
                    </a:lnTo>
                    <a:lnTo>
                      <a:pt x="584859" y="796171"/>
                    </a:lnTo>
                    <a:lnTo>
                      <a:pt x="646152" y="734878"/>
                    </a:lnTo>
                    <a:lnTo>
                      <a:pt x="646152" y="669727"/>
                    </a:lnTo>
                    <a:lnTo>
                      <a:pt x="583573" y="605004"/>
                    </a:lnTo>
                    <a:lnTo>
                      <a:pt x="584002" y="600718"/>
                    </a:lnTo>
                    <a:lnTo>
                      <a:pt x="584002" y="541996"/>
                    </a:lnTo>
                    <a:lnTo>
                      <a:pt x="583573" y="537710"/>
                    </a:lnTo>
                    <a:lnTo>
                      <a:pt x="684729" y="436555"/>
                    </a:lnTo>
                    <a:lnTo>
                      <a:pt x="689443" y="43655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57" name="Google Shape;457;p2"/>
              <p:cNvSpPr/>
              <p:nvPr/>
            </p:nvSpPr>
            <p:spPr>
              <a:xfrm>
                <a:off x="5947053" y="3832551"/>
                <a:ext cx="12859" cy="12859"/>
              </a:xfrm>
              <a:custGeom>
                <a:avLst/>
                <a:gdLst/>
                <a:ahLst/>
                <a:cxnLst/>
                <a:rect l="l" t="t" r="r" b="b"/>
                <a:pathLst>
                  <a:path w="12858" h="12858" extrusionOk="0">
                    <a:moveTo>
                      <a:pt x="12644" y="10930"/>
                    </a:moveTo>
                    <a:cubicBezTo>
                      <a:pt x="11359" y="8358"/>
                      <a:pt x="9644" y="5786"/>
                      <a:pt x="8358" y="3215"/>
                    </a:cubicBezTo>
                    <a:lnTo>
                      <a:pt x="3215" y="3215"/>
                    </a:lnTo>
                    <a:cubicBezTo>
                      <a:pt x="6215" y="5786"/>
                      <a:pt x="9215" y="8358"/>
                      <a:pt x="12644" y="109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58" name="Google Shape;458;p2"/>
              <p:cNvSpPr/>
              <p:nvPr/>
            </p:nvSpPr>
            <p:spPr>
              <a:xfrm>
                <a:off x="5950053" y="3225617"/>
                <a:ext cx="522923" cy="771525"/>
              </a:xfrm>
              <a:custGeom>
                <a:avLst/>
                <a:gdLst/>
                <a:ahLst/>
                <a:cxnLst/>
                <a:rect l="l" t="t" r="r" b="b"/>
                <a:pathLst>
                  <a:path w="522922" h="771525" extrusionOk="0">
                    <a:moveTo>
                      <a:pt x="392406" y="486704"/>
                    </a:moveTo>
                    <a:lnTo>
                      <a:pt x="392406" y="486704"/>
                    </a:lnTo>
                    <a:lnTo>
                      <a:pt x="392406" y="152376"/>
                    </a:lnTo>
                    <a:lnTo>
                      <a:pt x="392406" y="144232"/>
                    </a:lnTo>
                    <a:lnTo>
                      <a:pt x="520994" y="15645"/>
                    </a:lnTo>
                    <a:cubicBezTo>
                      <a:pt x="519279" y="11359"/>
                      <a:pt x="517565" y="7072"/>
                      <a:pt x="516279" y="3215"/>
                    </a:cubicBezTo>
                    <a:lnTo>
                      <a:pt x="248817" y="270248"/>
                    </a:lnTo>
                    <a:lnTo>
                      <a:pt x="231243" y="335399"/>
                    </a:lnTo>
                    <a:lnTo>
                      <a:pt x="230386" y="337542"/>
                    </a:lnTo>
                    <a:lnTo>
                      <a:pt x="3215" y="564713"/>
                    </a:lnTo>
                    <a:cubicBezTo>
                      <a:pt x="13502" y="582716"/>
                      <a:pt x="23789" y="600718"/>
                      <a:pt x="34076" y="619149"/>
                    </a:cubicBezTo>
                    <a:lnTo>
                      <a:pt x="307538" y="345686"/>
                    </a:lnTo>
                    <a:cubicBezTo>
                      <a:pt x="301109" y="343543"/>
                      <a:pt x="294680" y="340543"/>
                      <a:pt x="289108" y="334971"/>
                    </a:cubicBezTo>
                    <a:cubicBezTo>
                      <a:pt x="272391" y="318254"/>
                      <a:pt x="272391" y="291251"/>
                      <a:pt x="289536" y="274106"/>
                    </a:cubicBezTo>
                    <a:cubicBezTo>
                      <a:pt x="306253" y="257389"/>
                      <a:pt x="333256" y="257389"/>
                      <a:pt x="349972" y="274106"/>
                    </a:cubicBezTo>
                    <a:cubicBezTo>
                      <a:pt x="366689" y="290822"/>
                      <a:pt x="366689" y="317826"/>
                      <a:pt x="349972" y="334971"/>
                    </a:cubicBezTo>
                    <a:cubicBezTo>
                      <a:pt x="345686" y="339257"/>
                      <a:pt x="340971" y="342257"/>
                      <a:pt x="335828" y="344400"/>
                    </a:cubicBezTo>
                    <a:cubicBezTo>
                      <a:pt x="335399" y="345257"/>
                      <a:pt x="334542" y="346115"/>
                      <a:pt x="334113" y="346543"/>
                    </a:cubicBezTo>
                    <a:lnTo>
                      <a:pt x="43505" y="637151"/>
                    </a:lnTo>
                    <a:cubicBezTo>
                      <a:pt x="46077" y="642295"/>
                      <a:pt x="49077" y="647010"/>
                      <a:pt x="51649" y="652153"/>
                    </a:cubicBezTo>
                    <a:cubicBezTo>
                      <a:pt x="105227" y="694158"/>
                      <a:pt x="160091" y="733592"/>
                      <a:pt x="215813" y="771311"/>
                    </a:cubicBezTo>
                    <a:lnTo>
                      <a:pt x="215813" y="671441"/>
                    </a:lnTo>
                    <a:lnTo>
                      <a:pt x="215813" y="663297"/>
                    </a:lnTo>
                    <a:lnTo>
                      <a:pt x="392406" y="4867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59" name="Google Shape;459;p2"/>
              <p:cNvSpPr/>
              <p:nvPr/>
            </p:nvSpPr>
            <p:spPr>
              <a:xfrm>
                <a:off x="5633728" y="487132"/>
                <a:ext cx="600075" cy="347186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347186" extrusionOk="0">
                    <a:moveTo>
                      <a:pt x="548426" y="347401"/>
                    </a:moveTo>
                    <a:cubicBezTo>
                      <a:pt x="554855" y="346543"/>
                      <a:pt x="561285" y="344400"/>
                      <a:pt x="567714" y="340543"/>
                    </a:cubicBezTo>
                    <a:cubicBezTo>
                      <a:pt x="584430" y="328970"/>
                      <a:pt x="591717" y="308824"/>
                      <a:pt x="599004" y="290393"/>
                    </a:cubicBezTo>
                    <a:lnTo>
                      <a:pt x="495276" y="186666"/>
                    </a:lnTo>
                    <a:lnTo>
                      <a:pt x="495705" y="182380"/>
                    </a:lnTo>
                    <a:lnTo>
                      <a:pt x="495276" y="126659"/>
                    </a:lnTo>
                    <a:lnTo>
                      <a:pt x="430983" y="62365"/>
                    </a:lnTo>
                    <a:lnTo>
                      <a:pt x="268534" y="62365"/>
                    </a:lnTo>
                    <a:lnTo>
                      <a:pt x="209383" y="3215"/>
                    </a:lnTo>
                    <a:lnTo>
                      <a:pt x="3215" y="3215"/>
                    </a:lnTo>
                    <a:cubicBezTo>
                      <a:pt x="3643" y="9644"/>
                      <a:pt x="4501" y="16073"/>
                      <a:pt x="4929" y="22503"/>
                    </a:cubicBezTo>
                    <a:cubicBezTo>
                      <a:pt x="5358" y="25932"/>
                      <a:pt x="5358" y="28932"/>
                      <a:pt x="5786" y="32361"/>
                    </a:cubicBezTo>
                    <a:lnTo>
                      <a:pt x="210241" y="31933"/>
                    </a:lnTo>
                    <a:lnTo>
                      <a:pt x="214527" y="32361"/>
                    </a:lnTo>
                    <a:lnTo>
                      <a:pt x="318683" y="136517"/>
                    </a:lnTo>
                    <a:lnTo>
                      <a:pt x="353830" y="136517"/>
                    </a:lnTo>
                    <a:cubicBezTo>
                      <a:pt x="351687" y="121944"/>
                      <a:pt x="356402" y="106085"/>
                      <a:pt x="367975" y="94940"/>
                    </a:cubicBezTo>
                    <a:cubicBezTo>
                      <a:pt x="387263" y="75652"/>
                      <a:pt x="418552" y="75224"/>
                      <a:pt x="437840" y="94512"/>
                    </a:cubicBezTo>
                    <a:cubicBezTo>
                      <a:pt x="457129" y="113800"/>
                      <a:pt x="457129" y="145090"/>
                      <a:pt x="437840" y="164378"/>
                    </a:cubicBezTo>
                    <a:cubicBezTo>
                      <a:pt x="418552" y="183666"/>
                      <a:pt x="387263" y="183666"/>
                      <a:pt x="367975" y="164378"/>
                    </a:cubicBezTo>
                    <a:cubicBezTo>
                      <a:pt x="365403" y="161806"/>
                      <a:pt x="362831" y="158806"/>
                      <a:pt x="361117" y="155377"/>
                    </a:cubicBezTo>
                    <a:lnTo>
                      <a:pt x="315254" y="155377"/>
                    </a:lnTo>
                    <a:lnTo>
                      <a:pt x="310968" y="155805"/>
                    </a:lnTo>
                    <a:lnTo>
                      <a:pt x="206383" y="51221"/>
                    </a:lnTo>
                    <a:lnTo>
                      <a:pt x="7930" y="51221"/>
                    </a:lnTo>
                    <a:cubicBezTo>
                      <a:pt x="9215" y="61508"/>
                      <a:pt x="10930" y="71795"/>
                      <a:pt x="12644" y="82082"/>
                    </a:cubicBezTo>
                    <a:lnTo>
                      <a:pt x="196525" y="82082"/>
                    </a:lnTo>
                    <a:lnTo>
                      <a:pt x="202954" y="82082"/>
                    </a:lnTo>
                    <a:lnTo>
                      <a:pt x="331970" y="211098"/>
                    </a:lnTo>
                    <a:lnTo>
                      <a:pt x="465701" y="211098"/>
                    </a:lnTo>
                    <a:lnTo>
                      <a:pt x="472130" y="211098"/>
                    </a:lnTo>
                    <a:lnTo>
                      <a:pt x="548855" y="287822"/>
                    </a:lnTo>
                    <a:lnTo>
                      <a:pt x="548426" y="294251"/>
                    </a:lnTo>
                    <a:lnTo>
                      <a:pt x="548426" y="34740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60" name="Google Shape;460;p2"/>
              <p:cNvSpPr/>
              <p:nvPr/>
            </p:nvSpPr>
            <p:spPr>
              <a:xfrm>
                <a:off x="6729722" y="2099620"/>
                <a:ext cx="235744" cy="278606"/>
              </a:xfrm>
              <a:custGeom>
                <a:avLst/>
                <a:gdLst/>
                <a:ahLst/>
                <a:cxnLst/>
                <a:rect l="l" t="t" r="r" b="b"/>
                <a:pathLst>
                  <a:path w="235743" h="278606" extrusionOk="0">
                    <a:moveTo>
                      <a:pt x="8787" y="272391"/>
                    </a:moveTo>
                    <a:cubicBezTo>
                      <a:pt x="9216" y="274534"/>
                      <a:pt x="10073" y="276678"/>
                      <a:pt x="10501" y="278821"/>
                    </a:cubicBezTo>
                    <a:lnTo>
                      <a:pt x="224385" y="106513"/>
                    </a:lnTo>
                    <a:lnTo>
                      <a:pt x="233386" y="29361"/>
                    </a:lnTo>
                    <a:lnTo>
                      <a:pt x="233386" y="29361"/>
                    </a:lnTo>
                    <a:lnTo>
                      <a:pt x="233815" y="26360"/>
                    </a:lnTo>
                    <a:cubicBezTo>
                      <a:pt x="223957" y="19074"/>
                      <a:pt x="214098" y="11787"/>
                      <a:pt x="205097" y="3215"/>
                    </a:cubicBezTo>
                    <a:lnTo>
                      <a:pt x="195239" y="94083"/>
                    </a:lnTo>
                    <a:lnTo>
                      <a:pt x="194382" y="100084"/>
                    </a:lnTo>
                    <a:lnTo>
                      <a:pt x="3215" y="253960"/>
                    </a:lnTo>
                    <a:cubicBezTo>
                      <a:pt x="5358" y="259961"/>
                      <a:pt x="7072" y="266390"/>
                      <a:pt x="8787" y="2723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61" name="Google Shape;461;p2"/>
              <p:cNvSpPr/>
              <p:nvPr/>
            </p:nvSpPr>
            <p:spPr>
              <a:xfrm>
                <a:off x="7230356" y="2972300"/>
                <a:ext cx="227171" cy="210026"/>
              </a:xfrm>
              <a:custGeom>
                <a:avLst/>
                <a:gdLst/>
                <a:ahLst/>
                <a:cxnLst/>
                <a:rect l="l" t="t" r="r" b="b"/>
                <a:pathLst>
                  <a:path w="227171" h="210026" extrusionOk="0">
                    <a:moveTo>
                      <a:pt x="93654" y="98798"/>
                    </a:moveTo>
                    <a:lnTo>
                      <a:pt x="55507" y="94512"/>
                    </a:lnTo>
                    <a:lnTo>
                      <a:pt x="34504" y="111228"/>
                    </a:lnTo>
                    <a:cubicBezTo>
                      <a:pt x="24217" y="143375"/>
                      <a:pt x="11358" y="174236"/>
                      <a:pt x="3215" y="206812"/>
                    </a:cubicBezTo>
                    <a:cubicBezTo>
                      <a:pt x="73081" y="149804"/>
                      <a:pt x="142089" y="94512"/>
                      <a:pt x="196524" y="50792"/>
                    </a:cubicBezTo>
                    <a:cubicBezTo>
                      <a:pt x="207240" y="42219"/>
                      <a:pt x="217098" y="34076"/>
                      <a:pt x="226528" y="26789"/>
                    </a:cubicBezTo>
                    <a:cubicBezTo>
                      <a:pt x="223099" y="19074"/>
                      <a:pt x="219242" y="11358"/>
                      <a:pt x="215813" y="3215"/>
                    </a:cubicBezTo>
                    <a:lnTo>
                      <a:pt x="97083" y="99227"/>
                    </a:lnTo>
                    <a:lnTo>
                      <a:pt x="93654" y="987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62" name="Google Shape;462;p2"/>
              <p:cNvSpPr/>
              <p:nvPr/>
            </p:nvSpPr>
            <p:spPr>
              <a:xfrm>
                <a:off x="6349960" y="1149787"/>
                <a:ext cx="51435" cy="34290"/>
              </a:xfrm>
              <a:custGeom>
                <a:avLst/>
                <a:gdLst/>
                <a:ahLst/>
                <a:cxnLst/>
                <a:rect l="l" t="t" r="r" b="b"/>
                <a:pathLst>
                  <a:path w="51435" h="34290" extrusionOk="0">
                    <a:moveTo>
                      <a:pt x="49078" y="30218"/>
                    </a:moveTo>
                    <a:lnTo>
                      <a:pt x="29361" y="5786"/>
                    </a:lnTo>
                    <a:cubicBezTo>
                      <a:pt x="20788" y="4501"/>
                      <a:pt x="11787" y="4072"/>
                      <a:pt x="3215" y="3215"/>
                    </a:cubicBezTo>
                    <a:lnTo>
                      <a:pt x="25503" y="31075"/>
                    </a:lnTo>
                    <a:cubicBezTo>
                      <a:pt x="33218" y="28504"/>
                      <a:pt x="41362" y="28504"/>
                      <a:pt x="49078" y="302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63" name="Google Shape;463;p2"/>
              <p:cNvSpPr/>
              <p:nvPr/>
            </p:nvSpPr>
            <p:spPr>
              <a:xfrm>
                <a:off x="6640568" y="2005322"/>
                <a:ext cx="270034" cy="321469"/>
              </a:xfrm>
              <a:custGeom>
                <a:avLst/>
                <a:gdLst/>
                <a:ahLst/>
                <a:cxnLst/>
                <a:rect l="l" t="t" r="r" b="b"/>
                <a:pathLst>
                  <a:path w="270033" h="321468" extrusionOk="0">
                    <a:moveTo>
                      <a:pt x="32790" y="235529"/>
                    </a:moveTo>
                    <a:lnTo>
                      <a:pt x="144661" y="145518"/>
                    </a:lnTo>
                    <a:cubicBezTo>
                      <a:pt x="142089" y="130516"/>
                      <a:pt x="147233" y="115086"/>
                      <a:pt x="159663" y="104799"/>
                    </a:cubicBezTo>
                    <a:cubicBezTo>
                      <a:pt x="178094" y="89797"/>
                      <a:pt x="205097" y="92797"/>
                      <a:pt x="220099" y="111228"/>
                    </a:cubicBezTo>
                    <a:cubicBezTo>
                      <a:pt x="235101" y="129659"/>
                      <a:pt x="232101" y="156662"/>
                      <a:pt x="213670" y="171664"/>
                    </a:cubicBezTo>
                    <a:lnTo>
                      <a:pt x="213670" y="171664"/>
                    </a:lnTo>
                    <a:cubicBezTo>
                      <a:pt x="197382" y="184523"/>
                      <a:pt x="175094" y="184094"/>
                      <a:pt x="159663" y="171664"/>
                    </a:cubicBezTo>
                    <a:lnTo>
                      <a:pt x="48649" y="260818"/>
                    </a:lnTo>
                    <a:cubicBezTo>
                      <a:pt x="60651" y="279678"/>
                      <a:pt x="71795" y="299395"/>
                      <a:pt x="81225" y="319540"/>
                    </a:cubicBezTo>
                    <a:lnTo>
                      <a:pt x="255675" y="178951"/>
                    </a:lnTo>
                    <a:lnTo>
                      <a:pt x="267676" y="65794"/>
                    </a:lnTo>
                    <a:cubicBezTo>
                      <a:pt x="263819" y="59365"/>
                      <a:pt x="259961" y="52935"/>
                      <a:pt x="256532" y="46506"/>
                    </a:cubicBezTo>
                    <a:cubicBezTo>
                      <a:pt x="248817" y="31932"/>
                      <a:pt x="241102" y="17788"/>
                      <a:pt x="233815" y="3215"/>
                    </a:cubicBezTo>
                    <a:lnTo>
                      <a:pt x="3215" y="188809"/>
                    </a:lnTo>
                    <a:cubicBezTo>
                      <a:pt x="13502" y="204240"/>
                      <a:pt x="22932" y="219670"/>
                      <a:pt x="32790" y="2355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64" name="Google Shape;464;p2"/>
              <p:cNvSpPr/>
              <p:nvPr/>
            </p:nvSpPr>
            <p:spPr>
              <a:xfrm>
                <a:off x="6745153" y="2144197"/>
                <a:ext cx="282893" cy="304324"/>
              </a:xfrm>
              <a:custGeom>
                <a:avLst/>
                <a:gdLst/>
                <a:ahLst/>
                <a:cxnLst/>
                <a:rect l="l" t="t" r="r" b="b"/>
                <a:pathLst>
                  <a:path w="282892" h="304323" extrusionOk="0">
                    <a:moveTo>
                      <a:pt x="16931" y="301966"/>
                    </a:moveTo>
                    <a:lnTo>
                      <a:pt x="252675" y="111657"/>
                    </a:lnTo>
                    <a:lnTo>
                      <a:pt x="280535" y="39648"/>
                    </a:lnTo>
                    <a:lnTo>
                      <a:pt x="280535" y="39648"/>
                    </a:lnTo>
                    <a:cubicBezTo>
                      <a:pt x="269820" y="28075"/>
                      <a:pt x="259104" y="16931"/>
                      <a:pt x="247960" y="6215"/>
                    </a:cubicBezTo>
                    <a:cubicBezTo>
                      <a:pt x="247102" y="5358"/>
                      <a:pt x="245816" y="4501"/>
                      <a:pt x="244959" y="3215"/>
                    </a:cubicBezTo>
                    <a:lnTo>
                      <a:pt x="237673" y="71366"/>
                    </a:lnTo>
                    <a:lnTo>
                      <a:pt x="236815" y="77367"/>
                    </a:lnTo>
                    <a:lnTo>
                      <a:pt x="3215" y="265533"/>
                    </a:lnTo>
                    <a:cubicBezTo>
                      <a:pt x="7501" y="277535"/>
                      <a:pt x="11787" y="289965"/>
                      <a:pt x="16931" y="3019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65" name="Google Shape;465;p2"/>
              <p:cNvSpPr/>
              <p:nvPr/>
            </p:nvSpPr>
            <p:spPr>
              <a:xfrm>
                <a:off x="5647015" y="3481935"/>
                <a:ext cx="98584" cy="102870"/>
              </a:xfrm>
              <a:custGeom>
                <a:avLst/>
                <a:gdLst/>
                <a:ahLst/>
                <a:cxnLst/>
                <a:rect l="l" t="t" r="r" b="b"/>
                <a:pathLst>
                  <a:path w="98583" h="102870" extrusionOk="0">
                    <a:moveTo>
                      <a:pt x="97512" y="35362"/>
                    </a:moveTo>
                    <a:cubicBezTo>
                      <a:pt x="89368" y="24646"/>
                      <a:pt x="80796" y="13930"/>
                      <a:pt x="72652" y="3215"/>
                    </a:cubicBezTo>
                    <a:lnTo>
                      <a:pt x="3215" y="72652"/>
                    </a:lnTo>
                    <a:cubicBezTo>
                      <a:pt x="12216" y="82510"/>
                      <a:pt x="21646" y="92369"/>
                      <a:pt x="30647" y="102227"/>
                    </a:cubicBezTo>
                    <a:lnTo>
                      <a:pt x="97512" y="3536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66" name="Google Shape;466;p2"/>
              <p:cNvSpPr/>
              <p:nvPr/>
            </p:nvSpPr>
            <p:spPr>
              <a:xfrm>
                <a:off x="6529126" y="1899452"/>
                <a:ext cx="334328" cy="270034"/>
              </a:xfrm>
              <a:custGeom>
                <a:avLst/>
                <a:gdLst/>
                <a:ahLst/>
                <a:cxnLst/>
                <a:rect l="l" t="t" r="r" b="b"/>
                <a:pathLst>
                  <a:path w="334327" h="270033" extrusionOk="0">
                    <a:moveTo>
                      <a:pt x="3215" y="165235"/>
                    </a:moveTo>
                    <a:cubicBezTo>
                      <a:pt x="18645" y="179380"/>
                      <a:pt x="35362" y="192238"/>
                      <a:pt x="51221" y="205954"/>
                    </a:cubicBezTo>
                    <a:lnTo>
                      <a:pt x="152376" y="124516"/>
                    </a:lnTo>
                    <a:cubicBezTo>
                      <a:pt x="153233" y="124087"/>
                      <a:pt x="153662" y="123658"/>
                      <a:pt x="154519" y="123230"/>
                    </a:cubicBezTo>
                    <a:cubicBezTo>
                      <a:pt x="144232" y="105228"/>
                      <a:pt x="148519" y="82082"/>
                      <a:pt x="165235" y="68794"/>
                    </a:cubicBezTo>
                    <a:cubicBezTo>
                      <a:pt x="183666" y="53793"/>
                      <a:pt x="210241" y="56793"/>
                      <a:pt x="225242" y="75224"/>
                    </a:cubicBezTo>
                    <a:cubicBezTo>
                      <a:pt x="240244" y="93655"/>
                      <a:pt x="237673" y="120658"/>
                      <a:pt x="219242" y="135660"/>
                    </a:cubicBezTo>
                    <a:cubicBezTo>
                      <a:pt x="206383" y="145947"/>
                      <a:pt x="189238" y="147233"/>
                      <a:pt x="175094" y="141232"/>
                    </a:cubicBezTo>
                    <a:cubicBezTo>
                      <a:pt x="174236" y="143375"/>
                      <a:pt x="172950" y="145518"/>
                      <a:pt x="170807" y="147233"/>
                    </a:cubicBezTo>
                    <a:lnTo>
                      <a:pt x="72223" y="226528"/>
                    </a:lnTo>
                    <a:cubicBezTo>
                      <a:pt x="73509" y="227814"/>
                      <a:pt x="74795" y="229100"/>
                      <a:pt x="75652" y="230386"/>
                    </a:cubicBezTo>
                    <a:cubicBezTo>
                      <a:pt x="83368" y="243245"/>
                      <a:pt x="91512" y="256103"/>
                      <a:pt x="99227" y="268962"/>
                    </a:cubicBezTo>
                    <a:lnTo>
                      <a:pt x="331970" y="81224"/>
                    </a:lnTo>
                    <a:cubicBezTo>
                      <a:pt x="323826" y="64508"/>
                      <a:pt x="315682" y="47792"/>
                      <a:pt x="307538" y="31075"/>
                    </a:cubicBezTo>
                    <a:cubicBezTo>
                      <a:pt x="300681" y="28504"/>
                      <a:pt x="294680" y="24217"/>
                      <a:pt x="289536" y="17788"/>
                    </a:cubicBezTo>
                    <a:cubicBezTo>
                      <a:pt x="288250" y="16073"/>
                      <a:pt x="286965" y="14359"/>
                      <a:pt x="285679" y="12216"/>
                    </a:cubicBezTo>
                    <a:lnTo>
                      <a:pt x="202954" y="3215"/>
                    </a:lnTo>
                    <a:lnTo>
                      <a:pt x="3215" y="1652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67" name="Google Shape;467;p2"/>
              <p:cNvSpPr/>
              <p:nvPr/>
            </p:nvSpPr>
            <p:spPr>
              <a:xfrm>
                <a:off x="6529126" y="2061472"/>
                <a:ext cx="4286" cy="4286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4286" extrusionOk="0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68" name="Google Shape;468;p2"/>
              <p:cNvSpPr/>
              <p:nvPr/>
            </p:nvSpPr>
            <p:spPr>
              <a:xfrm>
                <a:off x="6644426" y="1365814"/>
                <a:ext cx="4286" cy="4286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4286" extrusionOk="0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69" name="Google Shape;469;p2"/>
              <p:cNvSpPr/>
              <p:nvPr/>
            </p:nvSpPr>
            <p:spPr>
              <a:xfrm>
                <a:off x="6421969" y="1162645"/>
                <a:ext cx="227171" cy="205740"/>
              </a:xfrm>
              <a:custGeom>
                <a:avLst/>
                <a:gdLst/>
                <a:ahLst/>
                <a:cxnLst/>
                <a:rect l="l" t="t" r="r" b="b"/>
                <a:pathLst>
                  <a:path w="227171" h="205740" extrusionOk="0">
                    <a:moveTo>
                      <a:pt x="225671" y="206383"/>
                    </a:moveTo>
                    <a:cubicBezTo>
                      <a:pt x="178522" y="117658"/>
                      <a:pt x="102227" y="42648"/>
                      <a:pt x="7930" y="4929"/>
                    </a:cubicBezTo>
                    <a:cubicBezTo>
                      <a:pt x="6215" y="4072"/>
                      <a:pt x="4929" y="3643"/>
                      <a:pt x="3215" y="3215"/>
                    </a:cubicBezTo>
                    <a:lnTo>
                      <a:pt x="161377" y="199525"/>
                    </a:lnTo>
                    <a:lnTo>
                      <a:pt x="225671" y="2063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70" name="Google Shape;470;p2"/>
              <p:cNvSpPr/>
              <p:nvPr/>
            </p:nvSpPr>
            <p:spPr>
              <a:xfrm>
                <a:off x="6426256" y="3548372"/>
                <a:ext cx="205740" cy="612934"/>
              </a:xfrm>
              <a:custGeom>
                <a:avLst/>
                <a:gdLst/>
                <a:ahLst/>
                <a:cxnLst/>
                <a:rect l="l" t="t" r="r" b="b"/>
                <a:pathLst>
                  <a:path w="205740" h="612933" extrusionOk="0">
                    <a:moveTo>
                      <a:pt x="15645" y="612720"/>
                    </a:moveTo>
                    <a:lnTo>
                      <a:pt x="15645" y="367546"/>
                    </a:lnTo>
                    <a:lnTo>
                      <a:pt x="15645" y="363688"/>
                    </a:lnTo>
                    <a:lnTo>
                      <a:pt x="137803" y="241530"/>
                    </a:lnTo>
                    <a:lnTo>
                      <a:pt x="137803" y="241530"/>
                    </a:lnTo>
                    <a:lnTo>
                      <a:pt x="137803" y="102227"/>
                    </a:lnTo>
                    <a:lnTo>
                      <a:pt x="137803" y="97941"/>
                    </a:lnTo>
                    <a:lnTo>
                      <a:pt x="205954" y="29789"/>
                    </a:lnTo>
                    <a:cubicBezTo>
                      <a:pt x="202097" y="20788"/>
                      <a:pt x="198239" y="12216"/>
                      <a:pt x="193953" y="3215"/>
                    </a:cubicBezTo>
                    <a:lnTo>
                      <a:pt x="108656" y="88511"/>
                    </a:lnTo>
                    <a:lnTo>
                      <a:pt x="108656" y="234672"/>
                    </a:lnTo>
                    <a:lnTo>
                      <a:pt x="3215" y="340114"/>
                    </a:lnTo>
                    <a:lnTo>
                      <a:pt x="3215" y="605004"/>
                    </a:lnTo>
                    <a:cubicBezTo>
                      <a:pt x="7072" y="608005"/>
                      <a:pt x="11359" y="610576"/>
                      <a:pt x="15645" y="6127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71" name="Google Shape;471;p2"/>
              <p:cNvSpPr/>
              <p:nvPr/>
            </p:nvSpPr>
            <p:spPr>
              <a:xfrm>
                <a:off x="6230905" y="1217081"/>
                <a:ext cx="488633" cy="677228"/>
              </a:xfrm>
              <a:custGeom>
                <a:avLst/>
                <a:gdLst/>
                <a:ahLst/>
                <a:cxnLst/>
                <a:rect l="l" t="t" r="r" b="b"/>
                <a:pathLst>
                  <a:path w="488632" h="677227" extrusionOk="0">
                    <a:moveTo>
                      <a:pt x="156989" y="116800"/>
                    </a:moveTo>
                    <a:cubicBezTo>
                      <a:pt x="175420" y="103513"/>
                      <a:pt x="200709" y="106513"/>
                      <a:pt x="215282" y="124516"/>
                    </a:cubicBezTo>
                    <a:cubicBezTo>
                      <a:pt x="230284" y="142946"/>
                      <a:pt x="227284" y="169950"/>
                      <a:pt x="208853" y="184952"/>
                    </a:cubicBezTo>
                    <a:cubicBezTo>
                      <a:pt x="190422" y="199954"/>
                      <a:pt x="163418" y="196953"/>
                      <a:pt x="148845" y="178522"/>
                    </a:cubicBezTo>
                    <a:cubicBezTo>
                      <a:pt x="140701" y="168235"/>
                      <a:pt x="138130" y="154948"/>
                      <a:pt x="140273" y="142946"/>
                    </a:cubicBezTo>
                    <a:lnTo>
                      <a:pt x="122699" y="121087"/>
                    </a:lnTo>
                    <a:lnTo>
                      <a:pt x="125699" y="113371"/>
                    </a:lnTo>
                    <a:lnTo>
                      <a:pt x="151417" y="46934"/>
                    </a:lnTo>
                    <a:cubicBezTo>
                      <a:pt x="142844" y="45649"/>
                      <a:pt x="134272" y="41791"/>
                      <a:pt x="127414" y="34933"/>
                    </a:cubicBezTo>
                    <a:cubicBezTo>
                      <a:pt x="122699" y="30218"/>
                      <a:pt x="118841" y="24217"/>
                      <a:pt x="117127" y="18217"/>
                    </a:cubicBezTo>
                    <a:cubicBezTo>
                      <a:pt x="117127" y="30647"/>
                      <a:pt x="111555" y="42648"/>
                      <a:pt x="101268" y="51221"/>
                    </a:cubicBezTo>
                    <a:cubicBezTo>
                      <a:pt x="82837" y="65794"/>
                      <a:pt x="56262" y="62794"/>
                      <a:pt x="41260" y="44791"/>
                    </a:cubicBezTo>
                    <a:lnTo>
                      <a:pt x="12114" y="41791"/>
                    </a:lnTo>
                    <a:cubicBezTo>
                      <a:pt x="1827" y="162234"/>
                      <a:pt x="541" y="284393"/>
                      <a:pt x="7827" y="407408"/>
                    </a:cubicBezTo>
                    <a:lnTo>
                      <a:pt x="21544" y="396264"/>
                    </a:lnTo>
                    <a:lnTo>
                      <a:pt x="31831" y="300680"/>
                    </a:lnTo>
                    <a:cubicBezTo>
                      <a:pt x="26258" y="298109"/>
                      <a:pt x="21115" y="294251"/>
                      <a:pt x="16829" y="289107"/>
                    </a:cubicBezTo>
                    <a:cubicBezTo>
                      <a:pt x="1827" y="270677"/>
                      <a:pt x="5256" y="243673"/>
                      <a:pt x="23687" y="228671"/>
                    </a:cubicBezTo>
                    <a:cubicBezTo>
                      <a:pt x="42117" y="213669"/>
                      <a:pt x="69121" y="216670"/>
                      <a:pt x="84123" y="235101"/>
                    </a:cubicBezTo>
                    <a:cubicBezTo>
                      <a:pt x="99125" y="253532"/>
                      <a:pt x="96124" y="280535"/>
                      <a:pt x="77693" y="295537"/>
                    </a:cubicBezTo>
                    <a:cubicBezTo>
                      <a:pt x="72979" y="299394"/>
                      <a:pt x="66978" y="301966"/>
                      <a:pt x="60977" y="303681"/>
                    </a:cubicBezTo>
                    <a:lnTo>
                      <a:pt x="50261" y="405265"/>
                    </a:lnTo>
                    <a:lnTo>
                      <a:pt x="49833" y="411266"/>
                    </a:lnTo>
                    <a:lnTo>
                      <a:pt x="10399" y="442984"/>
                    </a:lnTo>
                    <a:cubicBezTo>
                      <a:pt x="11685" y="459272"/>
                      <a:pt x="12971" y="475559"/>
                      <a:pt x="14686" y="491847"/>
                    </a:cubicBezTo>
                    <a:lnTo>
                      <a:pt x="114555" y="411266"/>
                    </a:lnTo>
                    <a:cubicBezTo>
                      <a:pt x="111555" y="396264"/>
                      <a:pt x="116698" y="380405"/>
                      <a:pt x="129557" y="370118"/>
                    </a:cubicBezTo>
                    <a:cubicBezTo>
                      <a:pt x="147988" y="355116"/>
                      <a:pt x="175420" y="358116"/>
                      <a:pt x="190422" y="376547"/>
                    </a:cubicBezTo>
                    <a:cubicBezTo>
                      <a:pt x="205424" y="394978"/>
                      <a:pt x="201995" y="422410"/>
                      <a:pt x="183564" y="436983"/>
                    </a:cubicBezTo>
                    <a:cubicBezTo>
                      <a:pt x="167705" y="449842"/>
                      <a:pt x="145416" y="448985"/>
                      <a:pt x="129986" y="436554"/>
                    </a:cubicBezTo>
                    <a:lnTo>
                      <a:pt x="18115" y="526994"/>
                    </a:lnTo>
                    <a:cubicBezTo>
                      <a:pt x="20686" y="550997"/>
                      <a:pt x="23687" y="575429"/>
                      <a:pt x="26687" y="599432"/>
                    </a:cubicBezTo>
                    <a:lnTo>
                      <a:pt x="256002" y="414695"/>
                    </a:lnTo>
                    <a:lnTo>
                      <a:pt x="265431" y="328541"/>
                    </a:lnTo>
                    <a:cubicBezTo>
                      <a:pt x="261574" y="325969"/>
                      <a:pt x="258145" y="323397"/>
                      <a:pt x="255144" y="319540"/>
                    </a:cubicBezTo>
                    <a:cubicBezTo>
                      <a:pt x="240142" y="301109"/>
                      <a:pt x="243143" y="274106"/>
                      <a:pt x="261574" y="259104"/>
                    </a:cubicBezTo>
                    <a:cubicBezTo>
                      <a:pt x="280004" y="244102"/>
                      <a:pt x="307008" y="247102"/>
                      <a:pt x="322010" y="265533"/>
                    </a:cubicBezTo>
                    <a:cubicBezTo>
                      <a:pt x="337011" y="283964"/>
                      <a:pt x="334011" y="310967"/>
                      <a:pt x="315580" y="325969"/>
                    </a:cubicBezTo>
                    <a:lnTo>
                      <a:pt x="315580" y="325969"/>
                    </a:lnTo>
                    <a:cubicBezTo>
                      <a:pt x="309151" y="331113"/>
                      <a:pt x="301864" y="334113"/>
                      <a:pt x="294149" y="334970"/>
                    </a:cubicBezTo>
                    <a:lnTo>
                      <a:pt x="284719" y="424124"/>
                    </a:lnTo>
                    <a:lnTo>
                      <a:pt x="284291" y="429697"/>
                    </a:lnTo>
                    <a:lnTo>
                      <a:pt x="31831" y="633293"/>
                    </a:lnTo>
                    <a:cubicBezTo>
                      <a:pt x="33974" y="647009"/>
                      <a:pt x="36117" y="660725"/>
                      <a:pt x="38260" y="674441"/>
                    </a:cubicBezTo>
                    <a:lnTo>
                      <a:pt x="277861" y="481560"/>
                    </a:lnTo>
                    <a:lnTo>
                      <a:pt x="283862" y="482417"/>
                    </a:lnTo>
                    <a:lnTo>
                      <a:pt x="399591" y="494419"/>
                    </a:lnTo>
                    <a:lnTo>
                      <a:pt x="486602" y="424124"/>
                    </a:lnTo>
                    <a:cubicBezTo>
                      <a:pt x="483173" y="392406"/>
                      <a:pt x="480172" y="360259"/>
                      <a:pt x="474172" y="328541"/>
                    </a:cubicBezTo>
                    <a:cubicBezTo>
                      <a:pt x="463027" y="279678"/>
                      <a:pt x="454026" y="229100"/>
                      <a:pt x="433024" y="183237"/>
                    </a:cubicBezTo>
                    <a:lnTo>
                      <a:pt x="343870" y="173379"/>
                    </a:lnTo>
                    <a:lnTo>
                      <a:pt x="337869" y="172950"/>
                    </a:lnTo>
                    <a:lnTo>
                      <a:pt x="201137" y="3215"/>
                    </a:lnTo>
                    <a:cubicBezTo>
                      <a:pt x="201566" y="14787"/>
                      <a:pt x="197280" y="25932"/>
                      <a:pt x="188707" y="34933"/>
                    </a:cubicBezTo>
                    <a:cubicBezTo>
                      <a:pt x="188707" y="34933"/>
                      <a:pt x="188707" y="34933"/>
                      <a:pt x="188279" y="34933"/>
                    </a:cubicBezTo>
                    <a:lnTo>
                      <a:pt x="156989" y="115514"/>
                    </a:lnTo>
                    <a:lnTo>
                      <a:pt x="156989" y="1168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72" name="Google Shape;472;p2"/>
              <p:cNvSpPr/>
              <p:nvPr/>
            </p:nvSpPr>
            <p:spPr>
              <a:xfrm>
                <a:off x="5648730" y="596860"/>
                <a:ext cx="505778" cy="240030"/>
              </a:xfrm>
              <a:custGeom>
                <a:avLst/>
                <a:gdLst/>
                <a:ahLst/>
                <a:cxnLst/>
                <a:rect l="l" t="t" r="r" b="b"/>
                <a:pathLst>
                  <a:path w="505777" h="240030" extrusionOk="0">
                    <a:moveTo>
                      <a:pt x="504277" y="237244"/>
                    </a:moveTo>
                    <a:lnTo>
                      <a:pt x="504277" y="190952"/>
                    </a:lnTo>
                    <a:lnTo>
                      <a:pt x="444699" y="131374"/>
                    </a:lnTo>
                    <a:lnTo>
                      <a:pt x="310539" y="131802"/>
                    </a:lnTo>
                    <a:lnTo>
                      <a:pt x="304538" y="131802"/>
                    </a:lnTo>
                    <a:lnTo>
                      <a:pt x="175951" y="3215"/>
                    </a:lnTo>
                    <a:lnTo>
                      <a:pt x="3215" y="3215"/>
                    </a:lnTo>
                    <a:cubicBezTo>
                      <a:pt x="5358" y="14788"/>
                      <a:pt x="7072" y="26360"/>
                      <a:pt x="8787" y="37505"/>
                    </a:cubicBezTo>
                    <a:lnTo>
                      <a:pt x="153233" y="37505"/>
                    </a:lnTo>
                    <a:lnTo>
                      <a:pt x="157520" y="37505"/>
                    </a:lnTo>
                    <a:lnTo>
                      <a:pt x="289965" y="169950"/>
                    </a:lnTo>
                    <a:lnTo>
                      <a:pt x="418124" y="170378"/>
                    </a:lnTo>
                    <a:lnTo>
                      <a:pt x="421981" y="170378"/>
                    </a:lnTo>
                    <a:lnTo>
                      <a:pt x="483703" y="232100"/>
                    </a:lnTo>
                    <a:lnTo>
                      <a:pt x="483703" y="234672"/>
                    </a:lnTo>
                    <a:cubicBezTo>
                      <a:pt x="490561" y="235101"/>
                      <a:pt x="497419" y="236387"/>
                      <a:pt x="504277" y="2372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73" name="Google Shape;473;p2"/>
              <p:cNvSpPr/>
              <p:nvPr/>
            </p:nvSpPr>
            <p:spPr>
              <a:xfrm>
                <a:off x="5628584" y="437840"/>
                <a:ext cx="630079" cy="317183"/>
              </a:xfrm>
              <a:custGeom>
                <a:avLst/>
                <a:gdLst/>
                <a:ahLst/>
                <a:cxnLst/>
                <a:rect l="l" t="t" r="r" b="b"/>
                <a:pathLst>
                  <a:path w="630078" h="317182" extrusionOk="0">
                    <a:moveTo>
                      <a:pt x="630722" y="238530"/>
                    </a:moveTo>
                    <a:lnTo>
                      <a:pt x="630722" y="238530"/>
                    </a:lnTo>
                    <a:cubicBezTo>
                      <a:pt x="620435" y="238530"/>
                      <a:pt x="610576" y="235101"/>
                      <a:pt x="602433" y="228671"/>
                    </a:cubicBezTo>
                    <a:cubicBezTo>
                      <a:pt x="601147" y="227814"/>
                      <a:pt x="600289" y="226528"/>
                      <a:pt x="599004" y="225242"/>
                    </a:cubicBezTo>
                    <a:cubicBezTo>
                      <a:pt x="592146" y="218384"/>
                      <a:pt x="587859" y="209383"/>
                      <a:pt x="586573" y="200382"/>
                    </a:cubicBezTo>
                    <a:lnTo>
                      <a:pt x="440412" y="54221"/>
                    </a:lnTo>
                    <a:lnTo>
                      <a:pt x="302395" y="54221"/>
                    </a:lnTo>
                    <a:lnTo>
                      <a:pt x="295966" y="54221"/>
                    </a:lnTo>
                    <a:lnTo>
                      <a:pt x="245816" y="3643"/>
                    </a:lnTo>
                    <a:lnTo>
                      <a:pt x="3215" y="3215"/>
                    </a:lnTo>
                    <a:cubicBezTo>
                      <a:pt x="4501" y="13073"/>
                      <a:pt x="5358" y="22931"/>
                      <a:pt x="6644" y="32790"/>
                    </a:cubicBezTo>
                    <a:lnTo>
                      <a:pt x="218813" y="32790"/>
                    </a:lnTo>
                    <a:lnTo>
                      <a:pt x="222671" y="32790"/>
                    </a:lnTo>
                    <a:lnTo>
                      <a:pt x="281392" y="91511"/>
                    </a:lnTo>
                    <a:lnTo>
                      <a:pt x="439555" y="91511"/>
                    </a:lnTo>
                    <a:lnTo>
                      <a:pt x="443841" y="91083"/>
                    </a:lnTo>
                    <a:lnTo>
                      <a:pt x="520136" y="167378"/>
                    </a:lnTo>
                    <a:lnTo>
                      <a:pt x="520136" y="171664"/>
                    </a:lnTo>
                    <a:lnTo>
                      <a:pt x="520136" y="226957"/>
                    </a:lnTo>
                    <a:lnTo>
                      <a:pt x="611005" y="317825"/>
                    </a:lnTo>
                    <a:cubicBezTo>
                      <a:pt x="618720" y="292108"/>
                      <a:pt x="624292" y="265105"/>
                      <a:pt x="630722" y="2385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74" name="Google Shape;474;p2"/>
              <p:cNvSpPr/>
              <p:nvPr/>
            </p:nvSpPr>
            <p:spPr>
              <a:xfrm>
                <a:off x="6241947" y="1152787"/>
                <a:ext cx="111443" cy="77153"/>
              </a:xfrm>
              <a:custGeom>
                <a:avLst/>
                <a:gdLst/>
                <a:ahLst/>
                <a:cxnLst/>
                <a:rect l="l" t="t" r="r" b="b"/>
                <a:pathLst>
                  <a:path w="111442" h="77152" extrusionOk="0">
                    <a:moveTo>
                      <a:pt x="82082" y="10930"/>
                    </a:moveTo>
                    <a:lnTo>
                      <a:pt x="11359" y="3215"/>
                    </a:lnTo>
                    <a:cubicBezTo>
                      <a:pt x="8358" y="27646"/>
                      <a:pt x="5358" y="51649"/>
                      <a:pt x="3215" y="76081"/>
                    </a:cubicBezTo>
                    <a:lnTo>
                      <a:pt x="20360" y="77795"/>
                    </a:lnTo>
                    <a:cubicBezTo>
                      <a:pt x="21217" y="66222"/>
                      <a:pt x="26361" y="55507"/>
                      <a:pt x="36219" y="47792"/>
                    </a:cubicBezTo>
                    <a:cubicBezTo>
                      <a:pt x="54650" y="32790"/>
                      <a:pt x="81653" y="35790"/>
                      <a:pt x="96655" y="54221"/>
                    </a:cubicBezTo>
                    <a:cubicBezTo>
                      <a:pt x="100084" y="58507"/>
                      <a:pt x="102227" y="62794"/>
                      <a:pt x="103942" y="67937"/>
                    </a:cubicBezTo>
                    <a:cubicBezTo>
                      <a:pt x="103942" y="60222"/>
                      <a:pt x="106085" y="52507"/>
                      <a:pt x="110371" y="45649"/>
                    </a:cubicBezTo>
                    <a:lnTo>
                      <a:pt x="82082" y="10930"/>
                    </a:lnTo>
                    <a:lnTo>
                      <a:pt x="82082" y="1093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75" name="Google Shape;475;p2"/>
              <p:cNvSpPr/>
              <p:nvPr/>
            </p:nvSpPr>
            <p:spPr>
              <a:xfrm>
                <a:off x="5656874" y="650438"/>
                <a:ext cx="450056" cy="201454"/>
              </a:xfrm>
              <a:custGeom>
                <a:avLst/>
                <a:gdLst/>
                <a:ahLst/>
                <a:cxnLst/>
                <a:rect l="l" t="t" r="r" b="b"/>
                <a:pathLst>
                  <a:path w="450056" h="201453" extrusionOk="0">
                    <a:moveTo>
                      <a:pt x="277963" y="136088"/>
                    </a:moveTo>
                    <a:lnTo>
                      <a:pt x="277963" y="136088"/>
                    </a:lnTo>
                    <a:lnTo>
                      <a:pt x="273677" y="135660"/>
                    </a:lnTo>
                    <a:lnTo>
                      <a:pt x="141232" y="3215"/>
                    </a:lnTo>
                    <a:lnTo>
                      <a:pt x="3215" y="3215"/>
                    </a:lnTo>
                    <a:cubicBezTo>
                      <a:pt x="3215" y="3215"/>
                      <a:pt x="3215" y="3643"/>
                      <a:pt x="3215" y="4072"/>
                    </a:cubicBezTo>
                    <a:cubicBezTo>
                      <a:pt x="4501" y="11787"/>
                      <a:pt x="4501" y="19931"/>
                      <a:pt x="4501" y="28075"/>
                    </a:cubicBezTo>
                    <a:lnTo>
                      <a:pt x="112943" y="28075"/>
                    </a:lnTo>
                    <a:lnTo>
                      <a:pt x="120658" y="28075"/>
                    </a:lnTo>
                    <a:lnTo>
                      <a:pt x="281392" y="188809"/>
                    </a:lnTo>
                    <a:lnTo>
                      <a:pt x="322969" y="188809"/>
                    </a:lnTo>
                    <a:cubicBezTo>
                      <a:pt x="325112" y="183237"/>
                      <a:pt x="328113" y="177665"/>
                      <a:pt x="332827" y="172950"/>
                    </a:cubicBezTo>
                    <a:cubicBezTo>
                      <a:pt x="349544" y="156234"/>
                      <a:pt x="376976" y="156234"/>
                      <a:pt x="393692" y="172950"/>
                    </a:cubicBezTo>
                    <a:cubicBezTo>
                      <a:pt x="400979" y="180237"/>
                      <a:pt x="405265" y="189667"/>
                      <a:pt x="406122" y="199096"/>
                    </a:cubicBezTo>
                    <a:cubicBezTo>
                      <a:pt x="408694" y="194810"/>
                      <a:pt x="412123" y="190524"/>
                      <a:pt x="415552" y="187095"/>
                    </a:cubicBezTo>
                    <a:cubicBezTo>
                      <a:pt x="424553" y="179380"/>
                      <a:pt x="435697" y="177236"/>
                      <a:pt x="446842" y="177665"/>
                    </a:cubicBezTo>
                    <a:lnTo>
                      <a:pt x="405265" y="136088"/>
                    </a:lnTo>
                    <a:lnTo>
                      <a:pt x="277963" y="1360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76" name="Google Shape;476;p2"/>
              <p:cNvSpPr/>
              <p:nvPr/>
            </p:nvSpPr>
            <p:spPr>
              <a:xfrm>
                <a:off x="7523964" y="3343918"/>
                <a:ext cx="98584" cy="162878"/>
              </a:xfrm>
              <a:custGeom>
                <a:avLst/>
                <a:gdLst/>
                <a:ahLst/>
                <a:cxnLst/>
                <a:rect l="l" t="t" r="r" b="b"/>
                <a:pathLst>
                  <a:path w="98583" h="162877" extrusionOk="0">
                    <a:moveTo>
                      <a:pt x="3215" y="162234"/>
                    </a:moveTo>
                    <a:lnTo>
                      <a:pt x="91083" y="91511"/>
                    </a:lnTo>
                    <a:lnTo>
                      <a:pt x="95369" y="52935"/>
                    </a:lnTo>
                    <a:lnTo>
                      <a:pt x="95369" y="52935"/>
                    </a:lnTo>
                    <a:cubicBezTo>
                      <a:pt x="90654" y="36647"/>
                      <a:pt x="85939" y="19931"/>
                      <a:pt x="81224" y="3215"/>
                    </a:cubicBezTo>
                    <a:lnTo>
                      <a:pt x="73081" y="77795"/>
                    </a:lnTo>
                    <a:lnTo>
                      <a:pt x="72223" y="85939"/>
                    </a:lnTo>
                    <a:lnTo>
                      <a:pt x="8358" y="137374"/>
                    </a:lnTo>
                    <a:cubicBezTo>
                      <a:pt x="7072" y="145518"/>
                      <a:pt x="4929" y="154090"/>
                      <a:pt x="3215" y="1622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77" name="Google Shape;477;p2"/>
              <p:cNvSpPr/>
              <p:nvPr/>
            </p:nvSpPr>
            <p:spPr>
              <a:xfrm>
                <a:off x="6505123" y="4784955"/>
                <a:ext cx="514350" cy="227171"/>
              </a:xfrm>
              <a:custGeom>
                <a:avLst/>
                <a:gdLst/>
                <a:ahLst/>
                <a:cxnLst/>
                <a:rect l="l" t="t" r="r" b="b"/>
                <a:pathLst>
                  <a:path w="514350" h="227171" extrusionOk="0">
                    <a:moveTo>
                      <a:pt x="513279" y="183666"/>
                    </a:moveTo>
                    <a:lnTo>
                      <a:pt x="513279" y="183666"/>
                    </a:lnTo>
                    <a:cubicBezTo>
                      <a:pt x="509850" y="175951"/>
                      <a:pt x="506420" y="168235"/>
                      <a:pt x="502991" y="160949"/>
                    </a:cubicBezTo>
                    <a:lnTo>
                      <a:pt x="285678" y="198668"/>
                    </a:lnTo>
                    <a:lnTo>
                      <a:pt x="281392" y="199097"/>
                    </a:lnTo>
                    <a:lnTo>
                      <a:pt x="3215" y="3215"/>
                    </a:lnTo>
                    <a:cubicBezTo>
                      <a:pt x="9215" y="20788"/>
                      <a:pt x="15216" y="38362"/>
                      <a:pt x="21646" y="55936"/>
                    </a:cubicBezTo>
                    <a:lnTo>
                      <a:pt x="265105" y="227386"/>
                    </a:lnTo>
                    <a:lnTo>
                      <a:pt x="513279" y="1836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78" name="Google Shape;478;p2"/>
              <p:cNvSpPr/>
              <p:nvPr/>
            </p:nvSpPr>
            <p:spPr>
              <a:xfrm>
                <a:off x="5867329" y="3702248"/>
                <a:ext cx="25718" cy="38576"/>
              </a:xfrm>
              <a:custGeom>
                <a:avLst/>
                <a:gdLst/>
                <a:ahLst/>
                <a:cxnLst/>
                <a:rect l="l" t="t" r="r" b="b"/>
                <a:pathLst>
                  <a:path w="25717" h="38576" extrusionOk="0">
                    <a:moveTo>
                      <a:pt x="10073" y="3215"/>
                    </a:moveTo>
                    <a:lnTo>
                      <a:pt x="3215" y="10073"/>
                    </a:lnTo>
                    <a:cubicBezTo>
                      <a:pt x="7072" y="19074"/>
                      <a:pt x="11359" y="28075"/>
                      <a:pt x="15216" y="37505"/>
                    </a:cubicBezTo>
                    <a:cubicBezTo>
                      <a:pt x="18217" y="34076"/>
                      <a:pt x="21646" y="31075"/>
                      <a:pt x="25075" y="27646"/>
                    </a:cubicBezTo>
                    <a:cubicBezTo>
                      <a:pt x="19931" y="19502"/>
                      <a:pt x="14788" y="11359"/>
                      <a:pt x="10073" y="32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79" name="Google Shape;479;p2"/>
              <p:cNvSpPr/>
              <p:nvPr/>
            </p:nvSpPr>
            <p:spPr>
              <a:xfrm>
                <a:off x="5749028" y="3576233"/>
                <a:ext cx="68580" cy="47149"/>
              </a:xfrm>
              <a:custGeom>
                <a:avLst/>
                <a:gdLst/>
                <a:ahLst/>
                <a:cxnLst/>
                <a:rect l="l" t="t" r="r" b="b"/>
                <a:pathLst>
                  <a:path w="68580" h="47148" extrusionOk="0">
                    <a:moveTo>
                      <a:pt x="3215" y="41791"/>
                    </a:moveTo>
                    <a:cubicBezTo>
                      <a:pt x="24646" y="44791"/>
                      <a:pt x="46077" y="47792"/>
                      <a:pt x="67080" y="41791"/>
                    </a:cubicBezTo>
                    <a:cubicBezTo>
                      <a:pt x="67508" y="41791"/>
                      <a:pt x="68366" y="41362"/>
                      <a:pt x="68794" y="41362"/>
                    </a:cubicBezTo>
                    <a:cubicBezTo>
                      <a:pt x="59793" y="28504"/>
                      <a:pt x="50792" y="15645"/>
                      <a:pt x="41791" y="3215"/>
                    </a:cubicBezTo>
                    <a:lnTo>
                      <a:pt x="3215" y="4179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80" name="Google Shape;480;p2"/>
              <p:cNvSpPr/>
              <p:nvPr/>
            </p:nvSpPr>
            <p:spPr>
              <a:xfrm>
                <a:off x="5803035" y="2917007"/>
                <a:ext cx="630079" cy="732949"/>
              </a:xfrm>
              <a:custGeom>
                <a:avLst/>
                <a:gdLst/>
                <a:ahLst/>
                <a:cxnLst/>
                <a:rect l="l" t="t" r="r" b="b"/>
                <a:pathLst>
                  <a:path w="630078" h="732948" extrusionOk="0">
                    <a:moveTo>
                      <a:pt x="309253" y="488847"/>
                    </a:moveTo>
                    <a:lnTo>
                      <a:pt x="309253" y="488847"/>
                    </a:lnTo>
                    <a:lnTo>
                      <a:pt x="347829" y="488847"/>
                    </a:lnTo>
                    <a:lnTo>
                      <a:pt x="513279" y="323398"/>
                    </a:lnTo>
                    <a:lnTo>
                      <a:pt x="513279" y="200382"/>
                    </a:lnTo>
                    <a:lnTo>
                      <a:pt x="513279" y="196525"/>
                    </a:lnTo>
                    <a:lnTo>
                      <a:pt x="630722" y="79081"/>
                    </a:lnTo>
                    <a:cubicBezTo>
                      <a:pt x="629865" y="61508"/>
                      <a:pt x="629007" y="43934"/>
                      <a:pt x="626436" y="26361"/>
                    </a:cubicBezTo>
                    <a:cubicBezTo>
                      <a:pt x="625150" y="28504"/>
                      <a:pt x="623435" y="30218"/>
                      <a:pt x="621721" y="31933"/>
                    </a:cubicBezTo>
                    <a:cubicBezTo>
                      <a:pt x="605004" y="48649"/>
                      <a:pt x="577572" y="48649"/>
                      <a:pt x="560856" y="31933"/>
                    </a:cubicBezTo>
                    <a:cubicBezTo>
                      <a:pt x="552712" y="23789"/>
                      <a:pt x="549283" y="13930"/>
                      <a:pt x="548855" y="3215"/>
                    </a:cubicBezTo>
                    <a:lnTo>
                      <a:pt x="472559" y="3215"/>
                    </a:lnTo>
                    <a:lnTo>
                      <a:pt x="382548" y="93226"/>
                    </a:lnTo>
                    <a:lnTo>
                      <a:pt x="382548" y="144232"/>
                    </a:lnTo>
                    <a:lnTo>
                      <a:pt x="445984" y="207669"/>
                    </a:lnTo>
                    <a:lnTo>
                      <a:pt x="445984" y="211527"/>
                    </a:lnTo>
                    <a:lnTo>
                      <a:pt x="445984" y="285679"/>
                    </a:lnTo>
                    <a:lnTo>
                      <a:pt x="445984" y="289536"/>
                    </a:lnTo>
                    <a:lnTo>
                      <a:pt x="370975" y="364546"/>
                    </a:lnTo>
                    <a:lnTo>
                      <a:pt x="365403" y="363260"/>
                    </a:lnTo>
                    <a:lnTo>
                      <a:pt x="304110" y="346543"/>
                    </a:lnTo>
                    <a:lnTo>
                      <a:pt x="3215" y="647438"/>
                    </a:lnTo>
                    <a:cubicBezTo>
                      <a:pt x="14788" y="663297"/>
                      <a:pt x="25932" y="679156"/>
                      <a:pt x="37076" y="695016"/>
                    </a:cubicBezTo>
                    <a:lnTo>
                      <a:pt x="318254" y="413837"/>
                    </a:lnTo>
                    <a:lnTo>
                      <a:pt x="322540" y="413409"/>
                    </a:lnTo>
                    <a:lnTo>
                      <a:pt x="371404" y="413837"/>
                    </a:lnTo>
                    <a:lnTo>
                      <a:pt x="478131" y="307110"/>
                    </a:lnTo>
                    <a:lnTo>
                      <a:pt x="478560" y="157948"/>
                    </a:lnTo>
                    <a:cubicBezTo>
                      <a:pt x="465701" y="159663"/>
                      <a:pt x="451985" y="155805"/>
                      <a:pt x="442127" y="145947"/>
                    </a:cubicBezTo>
                    <a:cubicBezTo>
                      <a:pt x="425410" y="129231"/>
                      <a:pt x="425410" y="102227"/>
                      <a:pt x="442127" y="85511"/>
                    </a:cubicBezTo>
                    <a:cubicBezTo>
                      <a:pt x="458843" y="68794"/>
                      <a:pt x="485847" y="68794"/>
                      <a:pt x="502563" y="85511"/>
                    </a:cubicBezTo>
                    <a:cubicBezTo>
                      <a:pt x="519279" y="102227"/>
                      <a:pt x="519279" y="129231"/>
                      <a:pt x="502563" y="146376"/>
                    </a:cubicBezTo>
                    <a:cubicBezTo>
                      <a:pt x="500848" y="148090"/>
                      <a:pt x="499563" y="149376"/>
                      <a:pt x="497848" y="150662"/>
                    </a:cubicBezTo>
                    <a:lnTo>
                      <a:pt x="497848" y="314825"/>
                    </a:lnTo>
                    <a:lnTo>
                      <a:pt x="379548" y="433126"/>
                    </a:lnTo>
                    <a:lnTo>
                      <a:pt x="375690" y="433126"/>
                    </a:lnTo>
                    <a:lnTo>
                      <a:pt x="326398" y="433126"/>
                    </a:lnTo>
                    <a:lnTo>
                      <a:pt x="48220" y="711303"/>
                    </a:lnTo>
                    <a:cubicBezTo>
                      <a:pt x="52935" y="718161"/>
                      <a:pt x="57650" y="725019"/>
                      <a:pt x="62365" y="731877"/>
                    </a:cubicBezTo>
                    <a:lnTo>
                      <a:pt x="305395" y="488847"/>
                    </a:lnTo>
                    <a:lnTo>
                      <a:pt x="309253" y="4888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81" name="Google Shape;481;p2"/>
              <p:cNvSpPr/>
              <p:nvPr/>
            </p:nvSpPr>
            <p:spPr>
              <a:xfrm>
                <a:off x="5097545" y="3074741"/>
                <a:ext cx="660083" cy="1238726"/>
              </a:xfrm>
              <a:custGeom>
                <a:avLst/>
                <a:gdLst/>
                <a:ahLst/>
                <a:cxnLst/>
                <a:rect l="l" t="t" r="r" b="b"/>
                <a:pathLst>
                  <a:path w="660082" h="1238726" extrusionOk="0">
                    <a:moveTo>
                      <a:pt x="529111" y="761024"/>
                    </a:moveTo>
                    <a:lnTo>
                      <a:pt x="529111" y="761024"/>
                    </a:lnTo>
                    <a:lnTo>
                      <a:pt x="506394" y="783312"/>
                    </a:lnTo>
                    <a:lnTo>
                      <a:pt x="506394" y="893469"/>
                    </a:lnTo>
                    <a:lnTo>
                      <a:pt x="501679" y="896041"/>
                    </a:lnTo>
                    <a:lnTo>
                      <a:pt x="445529" y="928616"/>
                    </a:lnTo>
                    <a:lnTo>
                      <a:pt x="443386" y="929902"/>
                    </a:lnTo>
                    <a:lnTo>
                      <a:pt x="329800" y="929902"/>
                    </a:lnTo>
                    <a:lnTo>
                      <a:pt x="275365" y="984337"/>
                    </a:lnTo>
                    <a:cubicBezTo>
                      <a:pt x="278365" y="990338"/>
                      <a:pt x="280508" y="997196"/>
                      <a:pt x="280508" y="1004483"/>
                    </a:cubicBezTo>
                    <a:cubicBezTo>
                      <a:pt x="280508" y="1028057"/>
                      <a:pt x="261220" y="1047345"/>
                      <a:pt x="237646" y="1047345"/>
                    </a:cubicBezTo>
                    <a:cubicBezTo>
                      <a:pt x="214072" y="1047345"/>
                      <a:pt x="194783" y="1028486"/>
                      <a:pt x="194783" y="1004483"/>
                    </a:cubicBezTo>
                    <a:cubicBezTo>
                      <a:pt x="194783" y="980480"/>
                      <a:pt x="214072" y="961192"/>
                      <a:pt x="237646" y="961192"/>
                    </a:cubicBezTo>
                    <a:cubicBezTo>
                      <a:pt x="247076" y="961192"/>
                      <a:pt x="255648" y="964192"/>
                      <a:pt x="262506" y="968907"/>
                    </a:cubicBezTo>
                    <a:lnTo>
                      <a:pt x="318656" y="913186"/>
                    </a:lnTo>
                    <a:lnTo>
                      <a:pt x="321656" y="910185"/>
                    </a:lnTo>
                    <a:lnTo>
                      <a:pt x="437814" y="910185"/>
                    </a:lnTo>
                    <a:lnTo>
                      <a:pt x="486677" y="881896"/>
                    </a:lnTo>
                    <a:lnTo>
                      <a:pt x="486677" y="775597"/>
                    </a:lnTo>
                    <a:lnTo>
                      <a:pt x="489677" y="772597"/>
                    </a:lnTo>
                    <a:lnTo>
                      <a:pt x="517967" y="744307"/>
                    </a:lnTo>
                    <a:lnTo>
                      <a:pt x="520967" y="741736"/>
                    </a:lnTo>
                    <a:lnTo>
                      <a:pt x="655984" y="741736"/>
                    </a:lnTo>
                    <a:cubicBezTo>
                      <a:pt x="655555" y="737021"/>
                      <a:pt x="655127" y="732306"/>
                      <a:pt x="654698" y="727162"/>
                    </a:cubicBezTo>
                    <a:lnTo>
                      <a:pt x="459245" y="727162"/>
                    </a:lnTo>
                    <a:lnTo>
                      <a:pt x="414668" y="771311"/>
                    </a:lnTo>
                    <a:lnTo>
                      <a:pt x="414668" y="794028"/>
                    </a:lnTo>
                    <a:cubicBezTo>
                      <a:pt x="434385" y="797886"/>
                      <a:pt x="449387" y="815031"/>
                      <a:pt x="449387" y="836033"/>
                    </a:cubicBezTo>
                    <a:cubicBezTo>
                      <a:pt x="449387" y="859608"/>
                      <a:pt x="430099" y="878896"/>
                      <a:pt x="406524" y="878896"/>
                    </a:cubicBezTo>
                    <a:cubicBezTo>
                      <a:pt x="382950" y="878896"/>
                      <a:pt x="363662" y="859608"/>
                      <a:pt x="363662" y="836033"/>
                    </a:cubicBezTo>
                    <a:cubicBezTo>
                      <a:pt x="363662" y="820174"/>
                      <a:pt x="372234" y="806458"/>
                      <a:pt x="385093" y="799171"/>
                    </a:cubicBezTo>
                    <a:lnTo>
                      <a:pt x="385093" y="759309"/>
                    </a:lnTo>
                    <a:lnTo>
                      <a:pt x="389379" y="755023"/>
                    </a:lnTo>
                    <a:lnTo>
                      <a:pt x="442100" y="702302"/>
                    </a:lnTo>
                    <a:lnTo>
                      <a:pt x="446386" y="698016"/>
                    </a:lnTo>
                    <a:lnTo>
                      <a:pt x="650840" y="698016"/>
                    </a:lnTo>
                    <a:cubicBezTo>
                      <a:pt x="649983" y="691587"/>
                      <a:pt x="649126" y="685157"/>
                      <a:pt x="648269" y="678728"/>
                    </a:cubicBezTo>
                    <a:lnTo>
                      <a:pt x="406096" y="678728"/>
                    </a:lnTo>
                    <a:lnTo>
                      <a:pt x="273222" y="811173"/>
                    </a:lnTo>
                    <a:cubicBezTo>
                      <a:pt x="278365" y="818031"/>
                      <a:pt x="281794" y="826604"/>
                      <a:pt x="281794" y="836033"/>
                    </a:cubicBezTo>
                    <a:cubicBezTo>
                      <a:pt x="281794" y="859608"/>
                      <a:pt x="262078" y="878896"/>
                      <a:pt x="238503" y="878896"/>
                    </a:cubicBezTo>
                    <a:cubicBezTo>
                      <a:pt x="214929" y="878896"/>
                      <a:pt x="195641" y="859608"/>
                      <a:pt x="195641" y="836033"/>
                    </a:cubicBezTo>
                    <a:cubicBezTo>
                      <a:pt x="195641" y="812459"/>
                      <a:pt x="214500" y="793171"/>
                      <a:pt x="238503" y="793171"/>
                    </a:cubicBezTo>
                    <a:cubicBezTo>
                      <a:pt x="241932" y="793171"/>
                      <a:pt x="245361" y="794028"/>
                      <a:pt x="248790" y="794885"/>
                    </a:cubicBezTo>
                    <a:lnTo>
                      <a:pt x="390236" y="653439"/>
                    </a:lnTo>
                    <a:lnTo>
                      <a:pt x="394523" y="649153"/>
                    </a:lnTo>
                    <a:lnTo>
                      <a:pt x="644840" y="649153"/>
                    </a:lnTo>
                    <a:cubicBezTo>
                      <a:pt x="644411" y="647438"/>
                      <a:pt x="644411" y="645295"/>
                      <a:pt x="643982" y="643581"/>
                    </a:cubicBezTo>
                    <a:cubicBezTo>
                      <a:pt x="641411" y="629007"/>
                      <a:pt x="640553" y="614434"/>
                      <a:pt x="640125" y="599861"/>
                    </a:cubicBezTo>
                    <a:cubicBezTo>
                      <a:pt x="639696" y="599861"/>
                      <a:pt x="639696" y="599432"/>
                      <a:pt x="639268" y="599432"/>
                    </a:cubicBezTo>
                    <a:lnTo>
                      <a:pt x="331943" y="599432"/>
                    </a:lnTo>
                    <a:lnTo>
                      <a:pt x="280508" y="650438"/>
                    </a:lnTo>
                    <a:cubicBezTo>
                      <a:pt x="281366" y="653868"/>
                      <a:pt x="282223" y="657297"/>
                      <a:pt x="282223" y="660726"/>
                    </a:cubicBezTo>
                    <a:cubicBezTo>
                      <a:pt x="282223" y="684300"/>
                      <a:pt x="262506" y="703588"/>
                      <a:pt x="238932" y="703588"/>
                    </a:cubicBezTo>
                    <a:cubicBezTo>
                      <a:pt x="215357" y="703588"/>
                      <a:pt x="196069" y="684300"/>
                      <a:pt x="196069" y="660726"/>
                    </a:cubicBezTo>
                    <a:cubicBezTo>
                      <a:pt x="196069" y="637151"/>
                      <a:pt x="214929" y="617435"/>
                      <a:pt x="238932" y="617435"/>
                    </a:cubicBezTo>
                    <a:cubicBezTo>
                      <a:pt x="248362" y="617435"/>
                      <a:pt x="256934" y="620435"/>
                      <a:pt x="264221" y="625578"/>
                    </a:cubicBezTo>
                    <a:lnTo>
                      <a:pt x="315656" y="574143"/>
                    </a:lnTo>
                    <a:lnTo>
                      <a:pt x="319942" y="569857"/>
                    </a:lnTo>
                    <a:lnTo>
                      <a:pt x="609264" y="569857"/>
                    </a:lnTo>
                    <a:cubicBezTo>
                      <a:pt x="543684" y="504277"/>
                      <a:pt x="481962" y="436126"/>
                      <a:pt x="424098" y="366260"/>
                    </a:cubicBezTo>
                    <a:cubicBezTo>
                      <a:pt x="418526" y="368832"/>
                      <a:pt x="412525" y="370118"/>
                      <a:pt x="406096" y="370118"/>
                    </a:cubicBezTo>
                    <a:cubicBezTo>
                      <a:pt x="382521" y="370118"/>
                      <a:pt x="363233" y="351258"/>
                      <a:pt x="363233" y="327255"/>
                    </a:cubicBezTo>
                    <a:cubicBezTo>
                      <a:pt x="363233" y="317397"/>
                      <a:pt x="366662" y="308825"/>
                      <a:pt x="371806" y="301538"/>
                    </a:cubicBezTo>
                    <a:cubicBezTo>
                      <a:pt x="366233" y="294251"/>
                      <a:pt x="360661" y="287393"/>
                      <a:pt x="355089" y="280107"/>
                    </a:cubicBezTo>
                    <a:lnTo>
                      <a:pt x="355089" y="392406"/>
                    </a:lnTo>
                    <a:lnTo>
                      <a:pt x="346088" y="400979"/>
                    </a:lnTo>
                    <a:lnTo>
                      <a:pt x="145492" y="602433"/>
                    </a:lnTo>
                    <a:lnTo>
                      <a:pt x="145492" y="734449"/>
                    </a:lnTo>
                    <a:cubicBezTo>
                      <a:pt x="150635" y="741736"/>
                      <a:pt x="153635" y="750308"/>
                      <a:pt x="153635" y="759738"/>
                    </a:cubicBezTo>
                    <a:cubicBezTo>
                      <a:pt x="153635" y="783312"/>
                      <a:pt x="134347" y="803029"/>
                      <a:pt x="110773" y="803029"/>
                    </a:cubicBezTo>
                    <a:cubicBezTo>
                      <a:pt x="87198" y="803029"/>
                      <a:pt x="67910" y="783741"/>
                      <a:pt x="67910" y="759738"/>
                    </a:cubicBezTo>
                    <a:cubicBezTo>
                      <a:pt x="67910" y="745165"/>
                      <a:pt x="75197" y="731877"/>
                      <a:pt x="86341" y="724162"/>
                    </a:cubicBezTo>
                    <a:lnTo>
                      <a:pt x="86341" y="578001"/>
                    </a:lnTo>
                    <a:lnTo>
                      <a:pt x="94914" y="569429"/>
                    </a:lnTo>
                    <a:lnTo>
                      <a:pt x="296368" y="368403"/>
                    </a:lnTo>
                    <a:lnTo>
                      <a:pt x="296368" y="232101"/>
                    </a:lnTo>
                    <a:lnTo>
                      <a:pt x="304940" y="223528"/>
                    </a:lnTo>
                    <a:lnTo>
                      <a:pt x="309226" y="219242"/>
                    </a:lnTo>
                    <a:cubicBezTo>
                      <a:pt x="257791" y="148947"/>
                      <a:pt x="210214" y="76510"/>
                      <a:pt x="166066" y="3215"/>
                    </a:cubicBezTo>
                    <a:lnTo>
                      <a:pt x="166066" y="229529"/>
                    </a:lnTo>
                    <a:lnTo>
                      <a:pt x="163494" y="232529"/>
                    </a:lnTo>
                    <a:lnTo>
                      <a:pt x="97486" y="298109"/>
                    </a:lnTo>
                    <a:cubicBezTo>
                      <a:pt x="104343" y="305824"/>
                      <a:pt x="109058" y="316111"/>
                      <a:pt x="109058" y="327255"/>
                    </a:cubicBezTo>
                    <a:cubicBezTo>
                      <a:pt x="109058" y="350830"/>
                      <a:pt x="89770" y="370118"/>
                      <a:pt x="66196" y="370118"/>
                    </a:cubicBezTo>
                    <a:cubicBezTo>
                      <a:pt x="45622" y="370118"/>
                      <a:pt x="28477" y="355545"/>
                      <a:pt x="24191" y="336256"/>
                    </a:cubicBezTo>
                    <a:cubicBezTo>
                      <a:pt x="22905" y="347401"/>
                      <a:pt x="21619" y="358545"/>
                      <a:pt x="20333" y="370118"/>
                    </a:cubicBezTo>
                    <a:cubicBezTo>
                      <a:pt x="10475" y="456700"/>
                      <a:pt x="188" y="544140"/>
                      <a:pt x="4045" y="631579"/>
                    </a:cubicBezTo>
                    <a:cubicBezTo>
                      <a:pt x="5331" y="686872"/>
                      <a:pt x="12618" y="742164"/>
                      <a:pt x="21190" y="797028"/>
                    </a:cubicBezTo>
                    <a:cubicBezTo>
                      <a:pt x="37049" y="899898"/>
                      <a:pt x="57623" y="1002340"/>
                      <a:pt x="76912" y="1104781"/>
                    </a:cubicBezTo>
                    <a:cubicBezTo>
                      <a:pt x="84627" y="1145072"/>
                      <a:pt x="85484" y="1186649"/>
                      <a:pt x="91485" y="1227368"/>
                    </a:cubicBezTo>
                    <a:cubicBezTo>
                      <a:pt x="91913" y="1230368"/>
                      <a:pt x="92342" y="1233369"/>
                      <a:pt x="92771" y="1236369"/>
                    </a:cubicBezTo>
                    <a:lnTo>
                      <a:pt x="436099" y="1236369"/>
                    </a:lnTo>
                    <a:lnTo>
                      <a:pt x="511109" y="1161788"/>
                    </a:lnTo>
                    <a:lnTo>
                      <a:pt x="514109" y="1158788"/>
                    </a:lnTo>
                    <a:lnTo>
                      <a:pt x="640982" y="1158788"/>
                    </a:lnTo>
                    <a:cubicBezTo>
                      <a:pt x="641411" y="1154930"/>
                      <a:pt x="641411" y="1151501"/>
                      <a:pt x="641839" y="1147644"/>
                    </a:cubicBezTo>
                    <a:lnTo>
                      <a:pt x="507251" y="1147644"/>
                    </a:lnTo>
                    <a:lnTo>
                      <a:pt x="448529" y="1206794"/>
                    </a:lnTo>
                    <a:cubicBezTo>
                      <a:pt x="445100" y="1210223"/>
                      <a:pt x="439100" y="1210651"/>
                      <a:pt x="435242" y="1207222"/>
                    </a:cubicBezTo>
                    <a:cubicBezTo>
                      <a:pt x="427527" y="1217510"/>
                      <a:pt x="414668" y="1224367"/>
                      <a:pt x="400952" y="1224367"/>
                    </a:cubicBezTo>
                    <a:cubicBezTo>
                      <a:pt x="377378" y="1224367"/>
                      <a:pt x="358090" y="1205508"/>
                      <a:pt x="358090" y="1181934"/>
                    </a:cubicBezTo>
                    <a:cubicBezTo>
                      <a:pt x="358090" y="1158359"/>
                      <a:pt x="376949" y="1138642"/>
                      <a:pt x="400952" y="1138642"/>
                    </a:cubicBezTo>
                    <a:cubicBezTo>
                      <a:pt x="424526" y="1138642"/>
                      <a:pt x="443815" y="1157931"/>
                      <a:pt x="443815" y="1181934"/>
                    </a:cubicBezTo>
                    <a:cubicBezTo>
                      <a:pt x="443815" y="1182791"/>
                      <a:pt x="443815" y="1183220"/>
                      <a:pt x="443815" y="1184077"/>
                    </a:cubicBezTo>
                    <a:lnTo>
                      <a:pt x="496964" y="1130927"/>
                    </a:lnTo>
                    <a:lnTo>
                      <a:pt x="499536" y="1128355"/>
                    </a:lnTo>
                    <a:lnTo>
                      <a:pt x="643125" y="1128355"/>
                    </a:lnTo>
                    <a:cubicBezTo>
                      <a:pt x="643982" y="1117640"/>
                      <a:pt x="644411" y="1107353"/>
                      <a:pt x="645268" y="1096637"/>
                    </a:cubicBezTo>
                    <a:lnTo>
                      <a:pt x="329372" y="1096637"/>
                    </a:lnTo>
                    <a:lnTo>
                      <a:pt x="272365" y="1153644"/>
                    </a:lnTo>
                    <a:cubicBezTo>
                      <a:pt x="279223" y="1161360"/>
                      <a:pt x="283080" y="1170789"/>
                      <a:pt x="283080" y="1181934"/>
                    </a:cubicBezTo>
                    <a:cubicBezTo>
                      <a:pt x="283080" y="1205508"/>
                      <a:pt x="263363" y="1224367"/>
                      <a:pt x="239789" y="1224367"/>
                    </a:cubicBezTo>
                    <a:cubicBezTo>
                      <a:pt x="216215" y="1224367"/>
                      <a:pt x="196927" y="1205508"/>
                      <a:pt x="196927" y="1181934"/>
                    </a:cubicBezTo>
                    <a:cubicBezTo>
                      <a:pt x="196927" y="1158359"/>
                      <a:pt x="215786" y="1138642"/>
                      <a:pt x="239789" y="1138642"/>
                    </a:cubicBezTo>
                    <a:cubicBezTo>
                      <a:pt x="245361" y="1138642"/>
                      <a:pt x="250933" y="1139928"/>
                      <a:pt x="255648" y="1141643"/>
                    </a:cubicBezTo>
                    <a:lnTo>
                      <a:pt x="316942" y="1078635"/>
                    </a:lnTo>
                    <a:lnTo>
                      <a:pt x="319942" y="1076063"/>
                    </a:lnTo>
                    <a:lnTo>
                      <a:pt x="645268" y="1076063"/>
                    </a:lnTo>
                    <a:cubicBezTo>
                      <a:pt x="646554" y="1058490"/>
                      <a:pt x="647412" y="1040487"/>
                      <a:pt x="648697" y="1022914"/>
                    </a:cubicBezTo>
                    <a:lnTo>
                      <a:pt x="616550" y="1022914"/>
                    </a:lnTo>
                    <a:cubicBezTo>
                      <a:pt x="609692" y="1037487"/>
                      <a:pt x="595119" y="1047345"/>
                      <a:pt x="577974" y="1047345"/>
                    </a:cubicBezTo>
                    <a:cubicBezTo>
                      <a:pt x="554400" y="1047345"/>
                      <a:pt x="535540" y="1028486"/>
                      <a:pt x="535540" y="1004483"/>
                    </a:cubicBezTo>
                    <a:cubicBezTo>
                      <a:pt x="535540" y="980480"/>
                      <a:pt x="554400" y="961192"/>
                      <a:pt x="577974" y="961192"/>
                    </a:cubicBezTo>
                    <a:cubicBezTo>
                      <a:pt x="601120" y="961192"/>
                      <a:pt x="620408" y="980051"/>
                      <a:pt x="621265" y="1003197"/>
                    </a:cubicBezTo>
                    <a:lnTo>
                      <a:pt x="650412" y="1003197"/>
                    </a:lnTo>
                    <a:cubicBezTo>
                      <a:pt x="651698" y="979623"/>
                      <a:pt x="652555" y="956048"/>
                      <a:pt x="653841" y="932474"/>
                    </a:cubicBezTo>
                    <a:lnTo>
                      <a:pt x="539827" y="932474"/>
                    </a:lnTo>
                    <a:lnTo>
                      <a:pt x="435242" y="1037058"/>
                    </a:lnTo>
                    <a:cubicBezTo>
                      <a:pt x="433956" y="1038344"/>
                      <a:pt x="432242" y="1039201"/>
                      <a:pt x="430956" y="1039630"/>
                    </a:cubicBezTo>
                    <a:cubicBezTo>
                      <a:pt x="424098" y="1044345"/>
                      <a:pt x="415525" y="1047345"/>
                      <a:pt x="406524" y="1047345"/>
                    </a:cubicBezTo>
                    <a:cubicBezTo>
                      <a:pt x="382950" y="1047345"/>
                      <a:pt x="363662" y="1028486"/>
                      <a:pt x="363662" y="1004483"/>
                    </a:cubicBezTo>
                    <a:cubicBezTo>
                      <a:pt x="363662" y="980480"/>
                      <a:pt x="382950" y="961192"/>
                      <a:pt x="406524" y="961192"/>
                    </a:cubicBezTo>
                    <a:cubicBezTo>
                      <a:pt x="427098" y="961192"/>
                      <a:pt x="444672" y="976193"/>
                      <a:pt x="448529" y="995482"/>
                    </a:cubicBezTo>
                    <a:lnTo>
                      <a:pt x="529111" y="915757"/>
                    </a:lnTo>
                    <a:lnTo>
                      <a:pt x="532111" y="912757"/>
                    </a:lnTo>
                    <a:lnTo>
                      <a:pt x="655127" y="912757"/>
                    </a:lnTo>
                    <a:cubicBezTo>
                      <a:pt x="655984" y="891326"/>
                      <a:pt x="656841" y="869895"/>
                      <a:pt x="657698" y="848463"/>
                    </a:cubicBezTo>
                    <a:lnTo>
                      <a:pt x="620837" y="848463"/>
                    </a:lnTo>
                    <a:cubicBezTo>
                      <a:pt x="615265" y="866037"/>
                      <a:pt x="599405" y="878896"/>
                      <a:pt x="580117" y="878896"/>
                    </a:cubicBezTo>
                    <a:cubicBezTo>
                      <a:pt x="556543" y="878896"/>
                      <a:pt x="536826" y="859608"/>
                      <a:pt x="536826" y="836033"/>
                    </a:cubicBezTo>
                    <a:cubicBezTo>
                      <a:pt x="536826" y="812459"/>
                      <a:pt x="556543" y="793171"/>
                      <a:pt x="580117" y="793171"/>
                    </a:cubicBezTo>
                    <a:cubicBezTo>
                      <a:pt x="601549" y="793171"/>
                      <a:pt x="619122" y="808601"/>
                      <a:pt x="622551" y="828747"/>
                    </a:cubicBezTo>
                    <a:lnTo>
                      <a:pt x="658127" y="828747"/>
                    </a:lnTo>
                    <a:cubicBezTo>
                      <a:pt x="658556" y="811602"/>
                      <a:pt x="658556" y="794457"/>
                      <a:pt x="658556" y="777740"/>
                    </a:cubicBezTo>
                    <a:cubicBezTo>
                      <a:pt x="658556" y="772168"/>
                      <a:pt x="658556" y="766596"/>
                      <a:pt x="658127" y="761024"/>
                    </a:cubicBezTo>
                    <a:lnTo>
                      <a:pt x="529111" y="76102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82" name="Google Shape;482;p2"/>
              <p:cNvSpPr/>
              <p:nvPr/>
            </p:nvSpPr>
            <p:spPr>
              <a:xfrm>
                <a:off x="5907619" y="3798689"/>
                <a:ext cx="8573" cy="8573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8572" extrusionOk="0">
                    <a:moveTo>
                      <a:pt x="4501" y="5786"/>
                    </a:moveTo>
                    <a:lnTo>
                      <a:pt x="7072" y="3215"/>
                    </a:lnTo>
                    <a:lnTo>
                      <a:pt x="3215" y="3215"/>
                    </a:lnTo>
                    <a:cubicBezTo>
                      <a:pt x="3643" y="4072"/>
                      <a:pt x="4072" y="4929"/>
                      <a:pt x="4501" y="57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83" name="Google Shape;483;p2"/>
              <p:cNvSpPr/>
              <p:nvPr/>
            </p:nvSpPr>
            <p:spPr>
              <a:xfrm>
                <a:off x="5190530" y="4249174"/>
                <a:ext cx="548640" cy="167164"/>
              </a:xfrm>
              <a:custGeom>
                <a:avLst/>
                <a:gdLst/>
                <a:ahLst/>
                <a:cxnLst/>
                <a:rect l="l" t="t" r="r" b="b"/>
                <a:pathLst>
                  <a:path w="548640" h="167163" extrusionOk="0">
                    <a:moveTo>
                      <a:pt x="353830" y="77796"/>
                    </a:moveTo>
                    <a:lnTo>
                      <a:pt x="353830" y="77796"/>
                    </a:lnTo>
                    <a:lnTo>
                      <a:pt x="350830" y="80796"/>
                    </a:lnTo>
                    <a:lnTo>
                      <a:pt x="3215" y="80796"/>
                    </a:lnTo>
                    <a:cubicBezTo>
                      <a:pt x="9644" y="109085"/>
                      <a:pt x="19931" y="136517"/>
                      <a:pt x="30218" y="163949"/>
                    </a:cubicBezTo>
                    <a:lnTo>
                      <a:pt x="314825" y="163949"/>
                    </a:lnTo>
                    <a:lnTo>
                      <a:pt x="441698" y="37505"/>
                    </a:lnTo>
                    <a:lnTo>
                      <a:pt x="444270" y="34933"/>
                    </a:lnTo>
                    <a:lnTo>
                      <a:pt x="543711" y="34933"/>
                    </a:lnTo>
                    <a:cubicBezTo>
                      <a:pt x="544568" y="24217"/>
                      <a:pt x="545425" y="13930"/>
                      <a:pt x="545854" y="3215"/>
                    </a:cubicBezTo>
                    <a:lnTo>
                      <a:pt x="428411" y="3215"/>
                    </a:lnTo>
                    <a:lnTo>
                      <a:pt x="353830" y="7779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84" name="Google Shape;484;p2"/>
              <p:cNvSpPr/>
              <p:nvPr/>
            </p:nvSpPr>
            <p:spPr>
              <a:xfrm>
                <a:off x="5873758" y="3019449"/>
                <a:ext cx="587216" cy="754380"/>
              </a:xfrm>
              <a:custGeom>
                <a:avLst/>
                <a:gdLst/>
                <a:ahLst/>
                <a:cxnLst/>
                <a:rect l="l" t="t" r="r" b="b"/>
                <a:pathLst>
                  <a:path w="587216" h="754380" extrusionOk="0">
                    <a:moveTo>
                      <a:pt x="461415" y="293822"/>
                    </a:moveTo>
                    <a:lnTo>
                      <a:pt x="461415" y="293822"/>
                    </a:lnTo>
                    <a:cubicBezTo>
                      <a:pt x="443841" y="310539"/>
                      <a:pt x="420267" y="333684"/>
                      <a:pt x="392835" y="361117"/>
                    </a:cubicBezTo>
                    <a:cubicBezTo>
                      <a:pt x="337542" y="415981"/>
                      <a:pt x="265962" y="487989"/>
                      <a:pt x="195239" y="559141"/>
                    </a:cubicBezTo>
                    <a:cubicBezTo>
                      <a:pt x="141232" y="613577"/>
                      <a:pt x="89368" y="666298"/>
                      <a:pt x="44791" y="711732"/>
                    </a:cubicBezTo>
                    <a:cubicBezTo>
                      <a:pt x="53364" y="725448"/>
                      <a:pt x="61508" y="739592"/>
                      <a:pt x="70080" y="753308"/>
                    </a:cubicBezTo>
                    <a:lnTo>
                      <a:pt x="289536" y="533852"/>
                    </a:lnTo>
                    <a:lnTo>
                      <a:pt x="307110" y="469130"/>
                    </a:lnTo>
                    <a:lnTo>
                      <a:pt x="307538" y="466558"/>
                    </a:lnTo>
                    <a:lnTo>
                      <a:pt x="585716" y="188381"/>
                    </a:lnTo>
                    <a:cubicBezTo>
                      <a:pt x="570714" y="140375"/>
                      <a:pt x="565142" y="89368"/>
                      <a:pt x="562570" y="39219"/>
                    </a:cubicBezTo>
                    <a:cubicBezTo>
                      <a:pt x="561713" y="27218"/>
                      <a:pt x="561285" y="15216"/>
                      <a:pt x="561285" y="3215"/>
                    </a:cubicBezTo>
                    <a:lnTo>
                      <a:pt x="462272" y="102227"/>
                    </a:lnTo>
                    <a:lnTo>
                      <a:pt x="462701" y="224814"/>
                    </a:lnTo>
                    <a:lnTo>
                      <a:pt x="462701" y="229100"/>
                    </a:lnTo>
                    <a:lnTo>
                      <a:pt x="285679" y="406122"/>
                    </a:lnTo>
                    <a:lnTo>
                      <a:pt x="281392" y="406122"/>
                    </a:lnTo>
                    <a:lnTo>
                      <a:pt x="243245" y="406122"/>
                    </a:lnTo>
                    <a:lnTo>
                      <a:pt x="3215" y="646152"/>
                    </a:lnTo>
                    <a:cubicBezTo>
                      <a:pt x="13930" y="662011"/>
                      <a:pt x="24217" y="678299"/>
                      <a:pt x="34504" y="694587"/>
                    </a:cubicBezTo>
                    <a:cubicBezTo>
                      <a:pt x="78653" y="649581"/>
                      <a:pt x="130088" y="597718"/>
                      <a:pt x="181523" y="545425"/>
                    </a:cubicBezTo>
                    <a:cubicBezTo>
                      <a:pt x="252246" y="473845"/>
                      <a:pt x="323826" y="402264"/>
                      <a:pt x="379548" y="346972"/>
                    </a:cubicBezTo>
                    <a:cubicBezTo>
                      <a:pt x="407408" y="319540"/>
                      <a:pt x="430983" y="295966"/>
                      <a:pt x="448556" y="279249"/>
                    </a:cubicBezTo>
                    <a:cubicBezTo>
                      <a:pt x="457129" y="270677"/>
                      <a:pt x="464844" y="264247"/>
                      <a:pt x="469987" y="259104"/>
                    </a:cubicBezTo>
                    <a:cubicBezTo>
                      <a:pt x="475560" y="253960"/>
                      <a:pt x="478131" y="251388"/>
                      <a:pt x="482418" y="248817"/>
                    </a:cubicBezTo>
                    <a:cubicBezTo>
                      <a:pt x="483703" y="247959"/>
                      <a:pt x="487132" y="242816"/>
                      <a:pt x="487990" y="232958"/>
                    </a:cubicBezTo>
                    <a:cubicBezTo>
                      <a:pt x="488847" y="223099"/>
                      <a:pt x="488418" y="209812"/>
                      <a:pt x="486704" y="196953"/>
                    </a:cubicBezTo>
                    <a:cubicBezTo>
                      <a:pt x="483703" y="171236"/>
                      <a:pt x="477703" y="147233"/>
                      <a:pt x="477703" y="147233"/>
                    </a:cubicBezTo>
                    <a:cubicBezTo>
                      <a:pt x="477274" y="145089"/>
                      <a:pt x="477703" y="142946"/>
                      <a:pt x="478560" y="140803"/>
                    </a:cubicBezTo>
                    <a:cubicBezTo>
                      <a:pt x="475560" y="127087"/>
                      <a:pt x="479417" y="112085"/>
                      <a:pt x="490133" y="101798"/>
                    </a:cubicBezTo>
                    <a:cubicBezTo>
                      <a:pt x="506849" y="85082"/>
                      <a:pt x="534281" y="85082"/>
                      <a:pt x="550998" y="101798"/>
                    </a:cubicBezTo>
                    <a:cubicBezTo>
                      <a:pt x="567714" y="118515"/>
                      <a:pt x="567714" y="145518"/>
                      <a:pt x="550998" y="162663"/>
                    </a:cubicBezTo>
                    <a:cubicBezTo>
                      <a:pt x="538139" y="175522"/>
                      <a:pt x="518851" y="178522"/>
                      <a:pt x="502992" y="171236"/>
                    </a:cubicBezTo>
                    <a:cubicBezTo>
                      <a:pt x="504277" y="178522"/>
                      <a:pt x="505563" y="186666"/>
                      <a:pt x="506420" y="194810"/>
                    </a:cubicBezTo>
                    <a:cubicBezTo>
                      <a:pt x="508135" y="208526"/>
                      <a:pt x="508564" y="222671"/>
                      <a:pt x="507278" y="235101"/>
                    </a:cubicBezTo>
                    <a:cubicBezTo>
                      <a:pt x="505992" y="247531"/>
                      <a:pt x="502992" y="259961"/>
                      <a:pt x="492276" y="265962"/>
                    </a:cubicBezTo>
                    <a:cubicBezTo>
                      <a:pt x="493562" y="265533"/>
                      <a:pt x="488847" y="268962"/>
                      <a:pt x="483275" y="273677"/>
                    </a:cubicBezTo>
                    <a:cubicBezTo>
                      <a:pt x="477703" y="278821"/>
                      <a:pt x="470416" y="285250"/>
                      <a:pt x="461415" y="2938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85" name="Google Shape;485;p2"/>
              <p:cNvSpPr/>
              <p:nvPr/>
            </p:nvSpPr>
            <p:spPr>
              <a:xfrm>
                <a:off x="5887903" y="3744254"/>
                <a:ext cx="30004" cy="30004"/>
              </a:xfrm>
              <a:custGeom>
                <a:avLst/>
                <a:gdLst/>
                <a:ahLst/>
                <a:cxnLst/>
                <a:rect l="l" t="t" r="r" b="b"/>
                <a:pathLst>
                  <a:path w="30003" h="30003" extrusionOk="0">
                    <a:moveTo>
                      <a:pt x="3215" y="14788"/>
                    </a:moveTo>
                    <a:cubicBezTo>
                      <a:pt x="5358" y="19502"/>
                      <a:pt x="7072" y="23789"/>
                      <a:pt x="9215" y="28504"/>
                    </a:cubicBezTo>
                    <a:lnTo>
                      <a:pt x="26789" y="28504"/>
                    </a:lnTo>
                    <a:lnTo>
                      <a:pt x="28932" y="26361"/>
                    </a:lnTo>
                    <a:cubicBezTo>
                      <a:pt x="24217" y="18645"/>
                      <a:pt x="19502" y="10930"/>
                      <a:pt x="14787" y="3215"/>
                    </a:cubicBezTo>
                    <a:cubicBezTo>
                      <a:pt x="10930" y="6644"/>
                      <a:pt x="7072" y="10501"/>
                      <a:pt x="3215" y="147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86" name="Google Shape;486;p2"/>
              <p:cNvSpPr/>
              <p:nvPr/>
            </p:nvSpPr>
            <p:spPr>
              <a:xfrm>
                <a:off x="5240695" y="5104709"/>
                <a:ext cx="458629" cy="505778"/>
              </a:xfrm>
              <a:custGeom>
                <a:avLst/>
                <a:gdLst/>
                <a:ahLst/>
                <a:cxnLst/>
                <a:rect l="l" t="t" r="r" b="b"/>
                <a:pathLst>
                  <a:path w="458628" h="505777" extrusionOk="0">
                    <a:moveTo>
                      <a:pt x="385961" y="350830"/>
                    </a:moveTo>
                    <a:cubicBezTo>
                      <a:pt x="385961" y="327256"/>
                      <a:pt x="405249" y="307967"/>
                      <a:pt x="428823" y="307967"/>
                    </a:cubicBezTo>
                    <a:cubicBezTo>
                      <a:pt x="439539" y="307967"/>
                      <a:pt x="448968" y="311825"/>
                      <a:pt x="456255" y="318254"/>
                    </a:cubicBezTo>
                    <a:cubicBezTo>
                      <a:pt x="454969" y="302395"/>
                      <a:pt x="452826" y="286536"/>
                      <a:pt x="450683" y="270677"/>
                    </a:cubicBezTo>
                    <a:lnTo>
                      <a:pt x="396676" y="270677"/>
                    </a:lnTo>
                    <a:lnTo>
                      <a:pt x="303664" y="363689"/>
                    </a:lnTo>
                    <a:cubicBezTo>
                      <a:pt x="302379" y="365403"/>
                      <a:pt x="300236" y="366260"/>
                      <a:pt x="298092" y="366689"/>
                    </a:cubicBezTo>
                    <a:cubicBezTo>
                      <a:pt x="292949" y="384691"/>
                      <a:pt x="276661" y="398407"/>
                      <a:pt x="256944" y="398407"/>
                    </a:cubicBezTo>
                    <a:cubicBezTo>
                      <a:pt x="233370" y="398407"/>
                      <a:pt x="214082" y="378691"/>
                      <a:pt x="214082" y="355116"/>
                    </a:cubicBezTo>
                    <a:cubicBezTo>
                      <a:pt x="214082" y="331542"/>
                      <a:pt x="232941" y="312254"/>
                      <a:pt x="256944" y="312254"/>
                    </a:cubicBezTo>
                    <a:cubicBezTo>
                      <a:pt x="276233" y="312254"/>
                      <a:pt x="292092" y="324683"/>
                      <a:pt x="297664" y="341828"/>
                    </a:cubicBezTo>
                    <a:lnTo>
                      <a:pt x="385532" y="253960"/>
                    </a:lnTo>
                    <a:lnTo>
                      <a:pt x="388532" y="251389"/>
                    </a:lnTo>
                    <a:lnTo>
                      <a:pt x="447683" y="251389"/>
                    </a:lnTo>
                    <a:cubicBezTo>
                      <a:pt x="445968" y="240245"/>
                      <a:pt x="443825" y="228672"/>
                      <a:pt x="441682" y="217527"/>
                    </a:cubicBezTo>
                    <a:cubicBezTo>
                      <a:pt x="439539" y="217956"/>
                      <a:pt x="437396" y="217956"/>
                      <a:pt x="435252" y="217956"/>
                    </a:cubicBezTo>
                    <a:cubicBezTo>
                      <a:pt x="411678" y="217956"/>
                      <a:pt x="392819" y="199097"/>
                      <a:pt x="392819" y="175094"/>
                    </a:cubicBezTo>
                    <a:cubicBezTo>
                      <a:pt x="392819" y="155377"/>
                      <a:pt x="405677" y="139089"/>
                      <a:pt x="423680" y="133945"/>
                    </a:cubicBezTo>
                    <a:cubicBezTo>
                      <a:pt x="421965" y="126230"/>
                      <a:pt x="420251" y="118943"/>
                      <a:pt x="418536" y="111229"/>
                    </a:cubicBezTo>
                    <a:cubicBezTo>
                      <a:pt x="417250" y="105656"/>
                      <a:pt x="415964" y="99655"/>
                      <a:pt x="414678" y="94084"/>
                    </a:cubicBezTo>
                    <a:lnTo>
                      <a:pt x="412964" y="94084"/>
                    </a:lnTo>
                    <a:lnTo>
                      <a:pt x="366672" y="140375"/>
                    </a:lnTo>
                    <a:lnTo>
                      <a:pt x="366672" y="230386"/>
                    </a:lnTo>
                    <a:lnTo>
                      <a:pt x="363672" y="232958"/>
                    </a:lnTo>
                    <a:lnTo>
                      <a:pt x="322095" y="274535"/>
                    </a:lnTo>
                    <a:lnTo>
                      <a:pt x="319524" y="277535"/>
                    </a:lnTo>
                    <a:lnTo>
                      <a:pt x="176363" y="277535"/>
                    </a:lnTo>
                    <a:lnTo>
                      <a:pt x="173362" y="274535"/>
                    </a:lnTo>
                    <a:lnTo>
                      <a:pt x="113784" y="215384"/>
                    </a:lnTo>
                    <a:cubicBezTo>
                      <a:pt x="109069" y="217099"/>
                      <a:pt x="103925" y="217956"/>
                      <a:pt x="98782" y="217956"/>
                    </a:cubicBezTo>
                    <a:cubicBezTo>
                      <a:pt x="75207" y="217956"/>
                      <a:pt x="55919" y="199097"/>
                      <a:pt x="55919" y="175094"/>
                    </a:cubicBezTo>
                    <a:cubicBezTo>
                      <a:pt x="55919" y="151090"/>
                      <a:pt x="75207" y="132231"/>
                      <a:pt x="98782" y="132231"/>
                    </a:cubicBezTo>
                    <a:cubicBezTo>
                      <a:pt x="122356" y="132231"/>
                      <a:pt x="141644" y="151519"/>
                      <a:pt x="141644" y="175094"/>
                    </a:cubicBezTo>
                    <a:cubicBezTo>
                      <a:pt x="141644" y="186238"/>
                      <a:pt x="136929" y="196096"/>
                      <a:pt x="130071" y="203811"/>
                    </a:cubicBezTo>
                    <a:lnTo>
                      <a:pt x="184078" y="257818"/>
                    </a:lnTo>
                    <a:lnTo>
                      <a:pt x="311380" y="257818"/>
                    </a:lnTo>
                    <a:lnTo>
                      <a:pt x="347384" y="221813"/>
                    </a:lnTo>
                    <a:lnTo>
                      <a:pt x="347384" y="132231"/>
                    </a:lnTo>
                    <a:lnTo>
                      <a:pt x="349956" y="129659"/>
                    </a:lnTo>
                    <a:lnTo>
                      <a:pt x="402677" y="77367"/>
                    </a:lnTo>
                    <a:lnTo>
                      <a:pt x="405249" y="74795"/>
                    </a:lnTo>
                    <a:lnTo>
                      <a:pt x="411678" y="74795"/>
                    </a:lnTo>
                    <a:cubicBezTo>
                      <a:pt x="409964" y="63222"/>
                      <a:pt x="409106" y="51650"/>
                      <a:pt x="407820" y="39648"/>
                    </a:cubicBezTo>
                    <a:lnTo>
                      <a:pt x="394962" y="39648"/>
                    </a:lnTo>
                    <a:lnTo>
                      <a:pt x="289091" y="145090"/>
                    </a:lnTo>
                    <a:cubicBezTo>
                      <a:pt x="299378" y="152805"/>
                      <a:pt x="306236" y="165235"/>
                      <a:pt x="306236" y="179380"/>
                    </a:cubicBezTo>
                    <a:cubicBezTo>
                      <a:pt x="306236" y="202954"/>
                      <a:pt x="287377" y="222242"/>
                      <a:pt x="263374" y="222242"/>
                    </a:cubicBezTo>
                    <a:cubicBezTo>
                      <a:pt x="239371" y="222242"/>
                      <a:pt x="220511" y="203383"/>
                      <a:pt x="220511" y="179380"/>
                    </a:cubicBezTo>
                    <a:cubicBezTo>
                      <a:pt x="220511" y="155377"/>
                      <a:pt x="239799" y="136517"/>
                      <a:pt x="263374" y="136517"/>
                    </a:cubicBezTo>
                    <a:cubicBezTo>
                      <a:pt x="265517" y="136517"/>
                      <a:pt x="267660" y="136517"/>
                      <a:pt x="269803" y="136946"/>
                    </a:cubicBezTo>
                    <a:lnTo>
                      <a:pt x="383817" y="22932"/>
                    </a:lnTo>
                    <a:lnTo>
                      <a:pt x="386389" y="20360"/>
                    </a:lnTo>
                    <a:lnTo>
                      <a:pt x="405677" y="20360"/>
                    </a:lnTo>
                    <a:cubicBezTo>
                      <a:pt x="405249" y="14788"/>
                      <a:pt x="404391" y="8787"/>
                      <a:pt x="403963" y="3215"/>
                    </a:cubicBezTo>
                    <a:lnTo>
                      <a:pt x="381674" y="3215"/>
                    </a:lnTo>
                    <a:lnTo>
                      <a:pt x="294663" y="90226"/>
                    </a:lnTo>
                    <a:lnTo>
                      <a:pt x="291663" y="92797"/>
                    </a:lnTo>
                    <a:lnTo>
                      <a:pt x="12200" y="92797"/>
                    </a:lnTo>
                    <a:cubicBezTo>
                      <a:pt x="6627" y="146376"/>
                      <a:pt x="1055" y="199525"/>
                      <a:pt x="4056" y="253532"/>
                    </a:cubicBezTo>
                    <a:cubicBezTo>
                      <a:pt x="5341" y="296823"/>
                      <a:pt x="13057" y="339257"/>
                      <a:pt x="20343" y="381691"/>
                    </a:cubicBezTo>
                    <a:cubicBezTo>
                      <a:pt x="27630" y="423267"/>
                      <a:pt x="35774" y="464416"/>
                      <a:pt x="43489" y="505992"/>
                    </a:cubicBezTo>
                    <a:lnTo>
                      <a:pt x="64492" y="484989"/>
                    </a:lnTo>
                    <a:lnTo>
                      <a:pt x="73064" y="476417"/>
                    </a:lnTo>
                    <a:lnTo>
                      <a:pt x="449826" y="476417"/>
                    </a:lnTo>
                    <a:cubicBezTo>
                      <a:pt x="450254" y="472131"/>
                      <a:pt x="451112" y="467844"/>
                      <a:pt x="451540" y="463558"/>
                    </a:cubicBezTo>
                    <a:cubicBezTo>
                      <a:pt x="451969" y="459700"/>
                      <a:pt x="452397" y="455843"/>
                      <a:pt x="452826" y="451985"/>
                    </a:cubicBezTo>
                    <a:lnTo>
                      <a:pt x="171648" y="451985"/>
                    </a:lnTo>
                    <a:lnTo>
                      <a:pt x="166076" y="446413"/>
                    </a:lnTo>
                    <a:lnTo>
                      <a:pt x="110783" y="390692"/>
                    </a:lnTo>
                    <a:cubicBezTo>
                      <a:pt x="105211" y="393263"/>
                      <a:pt x="99210" y="394978"/>
                      <a:pt x="92352" y="394978"/>
                    </a:cubicBezTo>
                    <a:cubicBezTo>
                      <a:pt x="68778" y="394978"/>
                      <a:pt x="49061" y="375261"/>
                      <a:pt x="49061" y="351687"/>
                    </a:cubicBezTo>
                    <a:cubicBezTo>
                      <a:pt x="49061" y="328113"/>
                      <a:pt x="68349" y="308825"/>
                      <a:pt x="92352" y="308825"/>
                    </a:cubicBezTo>
                    <a:cubicBezTo>
                      <a:pt x="115927" y="308825"/>
                      <a:pt x="135644" y="328113"/>
                      <a:pt x="135644" y="351687"/>
                    </a:cubicBezTo>
                    <a:cubicBezTo>
                      <a:pt x="135644" y="354259"/>
                      <a:pt x="135215" y="356830"/>
                      <a:pt x="134786" y="359402"/>
                    </a:cubicBezTo>
                    <a:lnTo>
                      <a:pt x="188364" y="412552"/>
                    </a:lnTo>
                    <a:lnTo>
                      <a:pt x="456684" y="412552"/>
                    </a:lnTo>
                    <a:cubicBezTo>
                      <a:pt x="457541" y="402694"/>
                      <a:pt x="458398" y="392406"/>
                      <a:pt x="458827" y="382548"/>
                    </a:cubicBezTo>
                    <a:cubicBezTo>
                      <a:pt x="451112" y="390263"/>
                      <a:pt x="440825" y="394978"/>
                      <a:pt x="429252" y="394978"/>
                    </a:cubicBezTo>
                    <a:cubicBezTo>
                      <a:pt x="405249" y="394121"/>
                      <a:pt x="385961" y="374404"/>
                      <a:pt x="385961" y="3508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87" name="Google Shape;487;p2"/>
              <p:cNvSpPr/>
              <p:nvPr/>
            </p:nvSpPr>
            <p:spPr>
              <a:xfrm>
                <a:off x="5924764" y="3802547"/>
                <a:ext cx="21431" cy="12859"/>
              </a:xfrm>
              <a:custGeom>
                <a:avLst/>
                <a:gdLst/>
                <a:ahLst/>
                <a:cxnLst/>
                <a:rect l="l" t="t" r="r" b="b"/>
                <a:pathLst>
                  <a:path w="21431" h="12858" extrusionOk="0">
                    <a:moveTo>
                      <a:pt x="13502" y="3215"/>
                    </a:moveTo>
                    <a:lnTo>
                      <a:pt x="3215" y="13502"/>
                    </a:lnTo>
                    <a:lnTo>
                      <a:pt x="19503" y="13502"/>
                    </a:lnTo>
                    <a:cubicBezTo>
                      <a:pt x="17359" y="10073"/>
                      <a:pt x="15216" y="6644"/>
                      <a:pt x="13502" y="32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88" name="Google Shape;488;p2"/>
              <p:cNvSpPr/>
              <p:nvPr/>
            </p:nvSpPr>
            <p:spPr>
              <a:xfrm>
                <a:off x="5293828" y="5676067"/>
                <a:ext cx="4286" cy="4286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4286" extrusionOk="0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89" name="Google Shape;489;p2"/>
              <p:cNvSpPr/>
              <p:nvPr/>
            </p:nvSpPr>
            <p:spPr>
              <a:xfrm>
                <a:off x="5293828" y="5636204"/>
                <a:ext cx="390049" cy="222885"/>
              </a:xfrm>
              <a:custGeom>
                <a:avLst/>
                <a:gdLst/>
                <a:ahLst/>
                <a:cxnLst/>
                <a:rect l="l" t="t" r="r" b="b"/>
                <a:pathLst>
                  <a:path w="390048" h="222885" extrusionOk="0">
                    <a:moveTo>
                      <a:pt x="3215" y="43077"/>
                    </a:moveTo>
                    <a:cubicBezTo>
                      <a:pt x="8358" y="68366"/>
                      <a:pt x="13502" y="93655"/>
                      <a:pt x="18645" y="118943"/>
                    </a:cubicBezTo>
                    <a:cubicBezTo>
                      <a:pt x="25075" y="115086"/>
                      <a:pt x="32790" y="112514"/>
                      <a:pt x="41362" y="112514"/>
                    </a:cubicBezTo>
                    <a:cubicBezTo>
                      <a:pt x="64937" y="112514"/>
                      <a:pt x="84225" y="131374"/>
                      <a:pt x="84225" y="155377"/>
                    </a:cubicBezTo>
                    <a:cubicBezTo>
                      <a:pt x="84225" y="162235"/>
                      <a:pt x="82510" y="168664"/>
                      <a:pt x="79939" y="174236"/>
                    </a:cubicBezTo>
                    <a:lnTo>
                      <a:pt x="127516" y="221813"/>
                    </a:lnTo>
                    <a:lnTo>
                      <a:pt x="352115" y="221813"/>
                    </a:lnTo>
                    <a:cubicBezTo>
                      <a:pt x="353830" y="211955"/>
                      <a:pt x="355544" y="202525"/>
                      <a:pt x="356830" y="192667"/>
                    </a:cubicBezTo>
                    <a:cubicBezTo>
                      <a:pt x="343543" y="185380"/>
                      <a:pt x="334970" y="171236"/>
                      <a:pt x="334970" y="155377"/>
                    </a:cubicBezTo>
                    <a:cubicBezTo>
                      <a:pt x="334970" y="134374"/>
                      <a:pt x="349972" y="116800"/>
                      <a:pt x="370118" y="113372"/>
                    </a:cubicBezTo>
                    <a:cubicBezTo>
                      <a:pt x="371832" y="104371"/>
                      <a:pt x="373118" y="94941"/>
                      <a:pt x="374833" y="85940"/>
                    </a:cubicBezTo>
                    <a:lnTo>
                      <a:pt x="309682" y="85940"/>
                    </a:lnTo>
                    <a:lnTo>
                      <a:pt x="247102" y="148519"/>
                    </a:lnTo>
                    <a:cubicBezTo>
                      <a:pt x="247960" y="151948"/>
                      <a:pt x="248817" y="155806"/>
                      <a:pt x="248817" y="159663"/>
                    </a:cubicBezTo>
                    <a:cubicBezTo>
                      <a:pt x="248817" y="183237"/>
                      <a:pt x="229100" y="202525"/>
                      <a:pt x="205526" y="202525"/>
                    </a:cubicBezTo>
                    <a:cubicBezTo>
                      <a:pt x="181951" y="202525"/>
                      <a:pt x="162663" y="183666"/>
                      <a:pt x="162663" y="159663"/>
                    </a:cubicBezTo>
                    <a:cubicBezTo>
                      <a:pt x="162663" y="135660"/>
                      <a:pt x="181523" y="116800"/>
                      <a:pt x="205526" y="116800"/>
                    </a:cubicBezTo>
                    <a:cubicBezTo>
                      <a:pt x="210669" y="116800"/>
                      <a:pt x="216241" y="117658"/>
                      <a:pt x="220528" y="119372"/>
                    </a:cubicBezTo>
                    <a:lnTo>
                      <a:pt x="286964" y="52507"/>
                    </a:lnTo>
                    <a:lnTo>
                      <a:pt x="292965" y="46935"/>
                    </a:lnTo>
                    <a:lnTo>
                      <a:pt x="380405" y="46935"/>
                    </a:lnTo>
                    <a:cubicBezTo>
                      <a:pt x="382548" y="32361"/>
                      <a:pt x="385120" y="17788"/>
                      <a:pt x="387263" y="3215"/>
                    </a:cubicBezTo>
                    <a:lnTo>
                      <a:pt x="43505" y="3215"/>
                    </a:lnTo>
                    <a:lnTo>
                      <a:pt x="3215" y="4307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90" name="Google Shape;490;p2"/>
              <p:cNvSpPr/>
              <p:nvPr/>
            </p:nvSpPr>
            <p:spPr>
              <a:xfrm>
                <a:off x="5369266" y="6226850"/>
                <a:ext cx="300038" cy="411480"/>
              </a:xfrm>
              <a:custGeom>
                <a:avLst/>
                <a:gdLst/>
                <a:ahLst/>
                <a:cxnLst/>
                <a:rect l="l" t="t" r="r" b="b"/>
                <a:pathLst>
                  <a:path w="300037" h="411480" extrusionOk="0">
                    <a:moveTo>
                      <a:pt x="212812" y="173379"/>
                    </a:moveTo>
                    <a:lnTo>
                      <a:pt x="212812" y="173379"/>
                    </a:lnTo>
                    <a:lnTo>
                      <a:pt x="208526" y="169092"/>
                    </a:lnTo>
                    <a:lnTo>
                      <a:pt x="150662" y="111657"/>
                    </a:lnTo>
                    <a:cubicBezTo>
                      <a:pt x="143375" y="117657"/>
                      <a:pt x="133945" y="121515"/>
                      <a:pt x="123658" y="121515"/>
                    </a:cubicBezTo>
                    <a:cubicBezTo>
                      <a:pt x="100084" y="121515"/>
                      <a:pt x="80796" y="102655"/>
                      <a:pt x="80796" y="78653"/>
                    </a:cubicBezTo>
                    <a:cubicBezTo>
                      <a:pt x="80796" y="54650"/>
                      <a:pt x="99655" y="35362"/>
                      <a:pt x="123658" y="35362"/>
                    </a:cubicBezTo>
                    <a:cubicBezTo>
                      <a:pt x="147661" y="35362"/>
                      <a:pt x="166521" y="55078"/>
                      <a:pt x="166521" y="78653"/>
                    </a:cubicBezTo>
                    <a:cubicBezTo>
                      <a:pt x="166521" y="80796"/>
                      <a:pt x="166521" y="82939"/>
                      <a:pt x="166092" y="85082"/>
                    </a:cubicBezTo>
                    <a:lnTo>
                      <a:pt x="224814" y="144232"/>
                    </a:lnTo>
                    <a:lnTo>
                      <a:pt x="295966" y="144232"/>
                    </a:lnTo>
                    <a:cubicBezTo>
                      <a:pt x="295108" y="135231"/>
                      <a:pt x="293823" y="126230"/>
                      <a:pt x="292965" y="117657"/>
                    </a:cubicBezTo>
                    <a:cubicBezTo>
                      <a:pt x="270677" y="116372"/>
                      <a:pt x="253103" y="97941"/>
                      <a:pt x="253103" y="75224"/>
                    </a:cubicBezTo>
                    <a:cubicBezTo>
                      <a:pt x="253103" y="60222"/>
                      <a:pt x="260818" y="46934"/>
                      <a:pt x="272391" y="39219"/>
                    </a:cubicBezTo>
                    <a:cubicBezTo>
                      <a:pt x="270248" y="34075"/>
                      <a:pt x="268105" y="28932"/>
                      <a:pt x="267248" y="22931"/>
                    </a:cubicBezTo>
                    <a:cubicBezTo>
                      <a:pt x="265962" y="16502"/>
                      <a:pt x="265105" y="9644"/>
                      <a:pt x="263819" y="3215"/>
                    </a:cubicBezTo>
                    <a:lnTo>
                      <a:pt x="51649" y="3215"/>
                    </a:lnTo>
                    <a:lnTo>
                      <a:pt x="37933" y="16930"/>
                    </a:lnTo>
                    <a:cubicBezTo>
                      <a:pt x="38791" y="32361"/>
                      <a:pt x="39219" y="48220"/>
                      <a:pt x="38362" y="63651"/>
                    </a:cubicBezTo>
                    <a:cubicBezTo>
                      <a:pt x="37076" y="82510"/>
                      <a:pt x="29789" y="100941"/>
                      <a:pt x="30647" y="120230"/>
                    </a:cubicBezTo>
                    <a:cubicBezTo>
                      <a:pt x="31933" y="157948"/>
                      <a:pt x="35362" y="197811"/>
                      <a:pt x="20788" y="233815"/>
                    </a:cubicBezTo>
                    <a:cubicBezTo>
                      <a:pt x="16073" y="244102"/>
                      <a:pt x="10073" y="253103"/>
                      <a:pt x="3215" y="262104"/>
                    </a:cubicBezTo>
                    <a:lnTo>
                      <a:pt x="70509" y="329398"/>
                    </a:lnTo>
                    <a:lnTo>
                      <a:pt x="196525" y="329398"/>
                    </a:lnTo>
                    <a:lnTo>
                      <a:pt x="200811" y="333684"/>
                    </a:lnTo>
                    <a:lnTo>
                      <a:pt x="276249" y="409122"/>
                    </a:lnTo>
                    <a:cubicBezTo>
                      <a:pt x="281392" y="399264"/>
                      <a:pt x="284821" y="388120"/>
                      <a:pt x="286536" y="376975"/>
                    </a:cubicBezTo>
                    <a:lnTo>
                      <a:pt x="184523" y="274963"/>
                    </a:lnTo>
                    <a:lnTo>
                      <a:pt x="159234" y="274963"/>
                    </a:lnTo>
                    <a:cubicBezTo>
                      <a:pt x="151519" y="286536"/>
                      <a:pt x="138660" y="293823"/>
                      <a:pt x="123658" y="293823"/>
                    </a:cubicBezTo>
                    <a:cubicBezTo>
                      <a:pt x="100084" y="293823"/>
                      <a:pt x="80796" y="274535"/>
                      <a:pt x="80796" y="250960"/>
                    </a:cubicBezTo>
                    <a:cubicBezTo>
                      <a:pt x="80796" y="227386"/>
                      <a:pt x="99655" y="208098"/>
                      <a:pt x="123658" y="208098"/>
                    </a:cubicBezTo>
                    <a:cubicBezTo>
                      <a:pt x="145518" y="208098"/>
                      <a:pt x="163521" y="224385"/>
                      <a:pt x="166092" y="245388"/>
                    </a:cubicBezTo>
                    <a:lnTo>
                      <a:pt x="196525" y="245388"/>
                    </a:lnTo>
                    <a:lnTo>
                      <a:pt x="200811" y="249674"/>
                    </a:lnTo>
                    <a:lnTo>
                      <a:pt x="282678" y="331541"/>
                    </a:lnTo>
                    <a:cubicBezTo>
                      <a:pt x="279249" y="315682"/>
                      <a:pt x="275392" y="299823"/>
                      <a:pt x="273677" y="283964"/>
                    </a:cubicBezTo>
                    <a:cubicBezTo>
                      <a:pt x="261247" y="276678"/>
                      <a:pt x="253103" y="262961"/>
                      <a:pt x="253103" y="247531"/>
                    </a:cubicBezTo>
                    <a:cubicBezTo>
                      <a:pt x="253103" y="223957"/>
                      <a:pt x="271963" y="204240"/>
                      <a:pt x="295537" y="204240"/>
                    </a:cubicBezTo>
                    <a:cubicBezTo>
                      <a:pt x="296394" y="204240"/>
                      <a:pt x="297251" y="204240"/>
                      <a:pt x="297680" y="204240"/>
                    </a:cubicBezTo>
                    <a:cubicBezTo>
                      <a:pt x="298109" y="201239"/>
                      <a:pt x="298537" y="198239"/>
                      <a:pt x="298537" y="195239"/>
                    </a:cubicBezTo>
                    <a:cubicBezTo>
                      <a:pt x="298537" y="187952"/>
                      <a:pt x="298109" y="181094"/>
                      <a:pt x="298109" y="173808"/>
                    </a:cubicBezTo>
                    <a:lnTo>
                      <a:pt x="212812" y="17380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91" name="Google Shape;491;p2"/>
              <p:cNvSpPr/>
              <p:nvPr/>
            </p:nvSpPr>
            <p:spPr>
              <a:xfrm>
                <a:off x="5250537" y="4992838"/>
                <a:ext cx="407194" cy="184309"/>
              </a:xfrm>
              <a:custGeom>
                <a:avLst/>
                <a:gdLst/>
                <a:ahLst/>
                <a:cxnLst/>
                <a:rect l="l" t="t" r="r" b="b"/>
                <a:pathLst>
                  <a:path w="407193" h="184308" extrusionOk="0">
                    <a:moveTo>
                      <a:pt x="9215" y="99227"/>
                    </a:moveTo>
                    <a:lnTo>
                      <a:pt x="9215" y="99227"/>
                    </a:lnTo>
                    <a:cubicBezTo>
                      <a:pt x="8358" y="127516"/>
                      <a:pt x="6215" y="155805"/>
                      <a:pt x="3215" y="184095"/>
                    </a:cubicBezTo>
                    <a:lnTo>
                      <a:pt x="273248" y="184095"/>
                    </a:lnTo>
                    <a:lnTo>
                      <a:pt x="359831" y="97084"/>
                    </a:lnTo>
                    <a:lnTo>
                      <a:pt x="362831" y="94084"/>
                    </a:lnTo>
                    <a:lnTo>
                      <a:pt x="391120" y="94084"/>
                    </a:lnTo>
                    <a:cubicBezTo>
                      <a:pt x="390692" y="90654"/>
                      <a:pt x="390263" y="87225"/>
                      <a:pt x="389406" y="83796"/>
                    </a:cubicBezTo>
                    <a:cubicBezTo>
                      <a:pt x="388549" y="78653"/>
                      <a:pt x="388549" y="73081"/>
                      <a:pt x="388977" y="67937"/>
                    </a:cubicBezTo>
                    <a:cubicBezTo>
                      <a:pt x="385120" y="67937"/>
                      <a:pt x="382119" y="67508"/>
                      <a:pt x="379119" y="67508"/>
                    </a:cubicBezTo>
                    <a:cubicBezTo>
                      <a:pt x="371832" y="67080"/>
                      <a:pt x="367975" y="67508"/>
                      <a:pt x="363260" y="66223"/>
                    </a:cubicBezTo>
                    <a:cubicBezTo>
                      <a:pt x="361974" y="65794"/>
                      <a:pt x="355973" y="67080"/>
                      <a:pt x="348258" y="73509"/>
                    </a:cubicBezTo>
                    <a:cubicBezTo>
                      <a:pt x="340543" y="79939"/>
                      <a:pt x="331542" y="89797"/>
                      <a:pt x="323826" y="99655"/>
                    </a:cubicBezTo>
                    <a:cubicBezTo>
                      <a:pt x="307967" y="119801"/>
                      <a:pt x="295108" y="141232"/>
                      <a:pt x="295108" y="141232"/>
                    </a:cubicBezTo>
                    <a:cubicBezTo>
                      <a:pt x="293822" y="142946"/>
                      <a:pt x="292108" y="144232"/>
                      <a:pt x="289965" y="145089"/>
                    </a:cubicBezTo>
                    <a:cubicBezTo>
                      <a:pt x="282250" y="157091"/>
                      <a:pt x="268962" y="164807"/>
                      <a:pt x="253960" y="164807"/>
                    </a:cubicBezTo>
                    <a:cubicBezTo>
                      <a:pt x="230386" y="164807"/>
                      <a:pt x="211098" y="145519"/>
                      <a:pt x="211098" y="121515"/>
                    </a:cubicBezTo>
                    <a:cubicBezTo>
                      <a:pt x="211098" y="97512"/>
                      <a:pt x="230386" y="78653"/>
                      <a:pt x="253960" y="78653"/>
                    </a:cubicBezTo>
                    <a:cubicBezTo>
                      <a:pt x="272391" y="78653"/>
                      <a:pt x="287822" y="90226"/>
                      <a:pt x="293822" y="106513"/>
                    </a:cubicBezTo>
                    <a:cubicBezTo>
                      <a:pt x="298109" y="100513"/>
                      <a:pt x="302824" y="93654"/>
                      <a:pt x="307967" y="87225"/>
                    </a:cubicBezTo>
                    <a:cubicBezTo>
                      <a:pt x="316540" y="76509"/>
                      <a:pt x="325969" y="65794"/>
                      <a:pt x="335828" y="58079"/>
                    </a:cubicBezTo>
                    <a:cubicBezTo>
                      <a:pt x="345686" y="50363"/>
                      <a:pt x="356402" y="43506"/>
                      <a:pt x="368403" y="46935"/>
                    </a:cubicBezTo>
                    <a:cubicBezTo>
                      <a:pt x="367117" y="46506"/>
                      <a:pt x="373118" y="47363"/>
                      <a:pt x="379976" y="47792"/>
                    </a:cubicBezTo>
                    <a:cubicBezTo>
                      <a:pt x="383834" y="47792"/>
                      <a:pt x="388120" y="48220"/>
                      <a:pt x="392835" y="48220"/>
                    </a:cubicBezTo>
                    <a:cubicBezTo>
                      <a:pt x="394121" y="43934"/>
                      <a:pt x="395407" y="39648"/>
                      <a:pt x="396264" y="35362"/>
                    </a:cubicBezTo>
                    <a:lnTo>
                      <a:pt x="223957" y="35362"/>
                    </a:lnTo>
                    <a:lnTo>
                      <a:pt x="130088" y="129659"/>
                    </a:lnTo>
                    <a:cubicBezTo>
                      <a:pt x="124944" y="147662"/>
                      <a:pt x="108228" y="160520"/>
                      <a:pt x="88940" y="160520"/>
                    </a:cubicBezTo>
                    <a:cubicBezTo>
                      <a:pt x="65365" y="160520"/>
                      <a:pt x="45649" y="141661"/>
                      <a:pt x="45649" y="117658"/>
                    </a:cubicBezTo>
                    <a:cubicBezTo>
                      <a:pt x="45649" y="93654"/>
                      <a:pt x="64937" y="74366"/>
                      <a:pt x="88940" y="74366"/>
                    </a:cubicBezTo>
                    <a:cubicBezTo>
                      <a:pt x="107371" y="74366"/>
                      <a:pt x="123230" y="86368"/>
                      <a:pt x="129230" y="102656"/>
                    </a:cubicBezTo>
                    <a:lnTo>
                      <a:pt x="213670" y="18645"/>
                    </a:lnTo>
                    <a:lnTo>
                      <a:pt x="216670" y="15645"/>
                    </a:lnTo>
                    <a:lnTo>
                      <a:pt x="401836" y="15645"/>
                    </a:lnTo>
                    <a:cubicBezTo>
                      <a:pt x="403122" y="11359"/>
                      <a:pt x="403979" y="7501"/>
                      <a:pt x="405265" y="3215"/>
                    </a:cubicBezTo>
                    <a:lnTo>
                      <a:pt x="202097" y="3215"/>
                    </a:lnTo>
                    <a:lnTo>
                      <a:pt x="146375" y="35362"/>
                    </a:lnTo>
                    <a:lnTo>
                      <a:pt x="141661" y="38362"/>
                    </a:lnTo>
                    <a:lnTo>
                      <a:pt x="18217" y="38362"/>
                    </a:lnTo>
                    <a:lnTo>
                      <a:pt x="10073" y="46506"/>
                    </a:lnTo>
                    <a:cubicBezTo>
                      <a:pt x="10073" y="64508"/>
                      <a:pt x="9644" y="81653"/>
                      <a:pt x="9215" y="992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92" name="Google Shape;492;p2"/>
              <p:cNvSpPr/>
              <p:nvPr/>
            </p:nvSpPr>
            <p:spPr>
              <a:xfrm>
                <a:off x="5262539" y="4611362"/>
                <a:ext cx="437198" cy="235744"/>
              </a:xfrm>
              <a:custGeom>
                <a:avLst/>
                <a:gdLst/>
                <a:ahLst/>
                <a:cxnLst/>
                <a:rect l="l" t="t" r="r" b="b"/>
                <a:pathLst>
                  <a:path w="437197" h="235743" extrusionOk="0">
                    <a:moveTo>
                      <a:pt x="267248" y="84653"/>
                    </a:moveTo>
                    <a:lnTo>
                      <a:pt x="267248" y="84653"/>
                    </a:lnTo>
                    <a:lnTo>
                      <a:pt x="264676" y="87654"/>
                    </a:lnTo>
                    <a:lnTo>
                      <a:pt x="4072" y="87654"/>
                    </a:lnTo>
                    <a:cubicBezTo>
                      <a:pt x="4501" y="136517"/>
                      <a:pt x="4072" y="185380"/>
                      <a:pt x="3215" y="234244"/>
                    </a:cubicBezTo>
                    <a:lnTo>
                      <a:pt x="270677" y="234244"/>
                    </a:lnTo>
                    <a:lnTo>
                      <a:pt x="319969" y="185380"/>
                    </a:lnTo>
                    <a:lnTo>
                      <a:pt x="319969" y="117658"/>
                    </a:lnTo>
                    <a:lnTo>
                      <a:pt x="321254" y="115515"/>
                    </a:lnTo>
                    <a:lnTo>
                      <a:pt x="349972" y="65365"/>
                    </a:lnTo>
                    <a:lnTo>
                      <a:pt x="352973" y="60651"/>
                    </a:lnTo>
                    <a:lnTo>
                      <a:pt x="430554" y="60651"/>
                    </a:lnTo>
                    <a:cubicBezTo>
                      <a:pt x="430983" y="57221"/>
                      <a:pt x="430983" y="53793"/>
                      <a:pt x="431411" y="50363"/>
                    </a:cubicBezTo>
                    <a:cubicBezTo>
                      <a:pt x="431840" y="44792"/>
                      <a:pt x="432697" y="39219"/>
                      <a:pt x="433126" y="33218"/>
                    </a:cubicBezTo>
                    <a:lnTo>
                      <a:pt x="368832" y="33218"/>
                    </a:lnTo>
                    <a:lnTo>
                      <a:pt x="271105" y="136088"/>
                    </a:lnTo>
                    <a:cubicBezTo>
                      <a:pt x="275392" y="142946"/>
                      <a:pt x="277535" y="150662"/>
                      <a:pt x="277535" y="159234"/>
                    </a:cubicBezTo>
                    <a:cubicBezTo>
                      <a:pt x="277535" y="182809"/>
                      <a:pt x="258675" y="202097"/>
                      <a:pt x="234672" y="202097"/>
                    </a:cubicBezTo>
                    <a:cubicBezTo>
                      <a:pt x="210669" y="202097"/>
                      <a:pt x="191810" y="182809"/>
                      <a:pt x="191810" y="159234"/>
                    </a:cubicBezTo>
                    <a:cubicBezTo>
                      <a:pt x="191810" y="135660"/>
                      <a:pt x="210669" y="116372"/>
                      <a:pt x="234672" y="116372"/>
                    </a:cubicBezTo>
                    <a:cubicBezTo>
                      <a:pt x="242816" y="116372"/>
                      <a:pt x="250531" y="118515"/>
                      <a:pt x="256961" y="122373"/>
                    </a:cubicBezTo>
                    <a:lnTo>
                      <a:pt x="358116" y="16502"/>
                    </a:lnTo>
                    <a:lnTo>
                      <a:pt x="360688" y="13502"/>
                    </a:lnTo>
                    <a:lnTo>
                      <a:pt x="435697" y="13502"/>
                    </a:lnTo>
                    <a:cubicBezTo>
                      <a:pt x="436126" y="10073"/>
                      <a:pt x="436555" y="6644"/>
                      <a:pt x="437412" y="3215"/>
                    </a:cubicBezTo>
                    <a:lnTo>
                      <a:pt x="348258" y="3215"/>
                    </a:lnTo>
                    <a:lnTo>
                      <a:pt x="267248" y="8465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93" name="Google Shape;493;p2"/>
              <p:cNvSpPr/>
              <p:nvPr/>
            </p:nvSpPr>
            <p:spPr>
              <a:xfrm>
                <a:off x="5224391" y="4300609"/>
                <a:ext cx="510064" cy="381476"/>
              </a:xfrm>
              <a:custGeom>
                <a:avLst/>
                <a:gdLst/>
                <a:ahLst/>
                <a:cxnLst/>
                <a:rect l="l" t="t" r="r" b="b"/>
                <a:pathLst>
                  <a:path w="510063" h="381476" extrusionOk="0">
                    <a:moveTo>
                      <a:pt x="291679" y="129659"/>
                    </a:moveTo>
                    <a:lnTo>
                      <a:pt x="291679" y="129659"/>
                    </a:lnTo>
                    <a:lnTo>
                      <a:pt x="288679" y="132231"/>
                    </a:lnTo>
                    <a:lnTo>
                      <a:pt x="3215" y="132231"/>
                    </a:lnTo>
                    <a:cubicBezTo>
                      <a:pt x="11359" y="153662"/>
                      <a:pt x="18645" y="175093"/>
                      <a:pt x="24217" y="196954"/>
                    </a:cubicBezTo>
                    <a:cubicBezTo>
                      <a:pt x="40076" y="251389"/>
                      <a:pt x="40505" y="307967"/>
                      <a:pt x="41791" y="364117"/>
                    </a:cubicBezTo>
                    <a:cubicBezTo>
                      <a:pt x="41791" y="368832"/>
                      <a:pt x="41791" y="373975"/>
                      <a:pt x="41791" y="378690"/>
                    </a:cubicBezTo>
                    <a:lnTo>
                      <a:pt x="294251" y="378690"/>
                    </a:lnTo>
                    <a:lnTo>
                      <a:pt x="375690" y="297680"/>
                    </a:lnTo>
                    <a:lnTo>
                      <a:pt x="378690" y="294680"/>
                    </a:lnTo>
                    <a:lnTo>
                      <a:pt x="478989" y="294680"/>
                    </a:lnTo>
                    <a:cubicBezTo>
                      <a:pt x="483275" y="268534"/>
                      <a:pt x="487561" y="242388"/>
                      <a:pt x="490133" y="215813"/>
                    </a:cubicBezTo>
                    <a:lnTo>
                      <a:pt x="454128" y="252246"/>
                    </a:lnTo>
                    <a:lnTo>
                      <a:pt x="451128" y="255246"/>
                    </a:lnTo>
                    <a:lnTo>
                      <a:pt x="286965" y="255246"/>
                    </a:lnTo>
                    <a:lnTo>
                      <a:pt x="286965" y="261247"/>
                    </a:lnTo>
                    <a:cubicBezTo>
                      <a:pt x="304538" y="266819"/>
                      <a:pt x="317397" y="282679"/>
                      <a:pt x="317397" y="301967"/>
                    </a:cubicBezTo>
                    <a:cubicBezTo>
                      <a:pt x="317397" y="325541"/>
                      <a:pt x="298537" y="345258"/>
                      <a:pt x="274534" y="345258"/>
                    </a:cubicBezTo>
                    <a:cubicBezTo>
                      <a:pt x="250531" y="345258"/>
                      <a:pt x="231672" y="325970"/>
                      <a:pt x="231672" y="301967"/>
                    </a:cubicBezTo>
                    <a:cubicBezTo>
                      <a:pt x="231672" y="280964"/>
                      <a:pt x="247102" y="263390"/>
                      <a:pt x="267248" y="259961"/>
                    </a:cubicBezTo>
                    <a:lnTo>
                      <a:pt x="267248" y="235958"/>
                    </a:lnTo>
                    <a:lnTo>
                      <a:pt x="442984" y="235958"/>
                    </a:lnTo>
                    <a:lnTo>
                      <a:pt x="493133" y="185809"/>
                    </a:lnTo>
                    <a:cubicBezTo>
                      <a:pt x="495276" y="163949"/>
                      <a:pt x="496991" y="141661"/>
                      <a:pt x="498705" y="119801"/>
                    </a:cubicBezTo>
                    <a:lnTo>
                      <a:pt x="493562" y="119801"/>
                    </a:lnTo>
                    <a:cubicBezTo>
                      <a:pt x="493562" y="121087"/>
                      <a:pt x="493990" y="122373"/>
                      <a:pt x="493990" y="123658"/>
                    </a:cubicBezTo>
                    <a:cubicBezTo>
                      <a:pt x="493990" y="147233"/>
                      <a:pt x="474702" y="166950"/>
                      <a:pt x="451128" y="166950"/>
                    </a:cubicBezTo>
                    <a:cubicBezTo>
                      <a:pt x="427554" y="166950"/>
                      <a:pt x="407837" y="147662"/>
                      <a:pt x="407837" y="123658"/>
                    </a:cubicBezTo>
                    <a:cubicBezTo>
                      <a:pt x="407837" y="100084"/>
                      <a:pt x="427554" y="80796"/>
                      <a:pt x="451128" y="80796"/>
                    </a:cubicBezTo>
                    <a:cubicBezTo>
                      <a:pt x="466130" y="80796"/>
                      <a:pt x="478989" y="88511"/>
                      <a:pt x="486704" y="100084"/>
                    </a:cubicBezTo>
                    <a:lnTo>
                      <a:pt x="500420" y="100084"/>
                    </a:lnTo>
                    <a:cubicBezTo>
                      <a:pt x="502134" y="81224"/>
                      <a:pt x="503420" y="61936"/>
                      <a:pt x="504706" y="43077"/>
                    </a:cubicBezTo>
                    <a:lnTo>
                      <a:pt x="432697" y="43077"/>
                    </a:lnTo>
                    <a:lnTo>
                      <a:pt x="385120" y="90654"/>
                    </a:lnTo>
                    <a:lnTo>
                      <a:pt x="385120" y="231244"/>
                    </a:lnTo>
                    <a:lnTo>
                      <a:pt x="200811" y="231244"/>
                    </a:lnTo>
                    <a:lnTo>
                      <a:pt x="151948" y="280106"/>
                    </a:lnTo>
                    <a:cubicBezTo>
                      <a:pt x="155805" y="286536"/>
                      <a:pt x="158377" y="294251"/>
                      <a:pt x="158377" y="302395"/>
                    </a:cubicBezTo>
                    <a:cubicBezTo>
                      <a:pt x="158377" y="325970"/>
                      <a:pt x="139089" y="345686"/>
                      <a:pt x="115086" y="345686"/>
                    </a:cubicBezTo>
                    <a:cubicBezTo>
                      <a:pt x="91083" y="345686"/>
                      <a:pt x="71795" y="326398"/>
                      <a:pt x="71795" y="302395"/>
                    </a:cubicBezTo>
                    <a:cubicBezTo>
                      <a:pt x="71795" y="278821"/>
                      <a:pt x="91083" y="259104"/>
                      <a:pt x="115086" y="259104"/>
                    </a:cubicBezTo>
                    <a:cubicBezTo>
                      <a:pt x="123658" y="259104"/>
                      <a:pt x="131374" y="261676"/>
                      <a:pt x="137803" y="265962"/>
                    </a:cubicBezTo>
                    <a:lnTo>
                      <a:pt x="189238" y="214527"/>
                    </a:lnTo>
                    <a:lnTo>
                      <a:pt x="192238" y="211526"/>
                    </a:lnTo>
                    <a:lnTo>
                      <a:pt x="365832" y="211526"/>
                    </a:lnTo>
                    <a:lnTo>
                      <a:pt x="365832" y="82082"/>
                    </a:lnTo>
                    <a:lnTo>
                      <a:pt x="368832" y="79081"/>
                    </a:lnTo>
                    <a:lnTo>
                      <a:pt x="421553" y="26361"/>
                    </a:lnTo>
                    <a:lnTo>
                      <a:pt x="424553" y="23360"/>
                    </a:lnTo>
                    <a:lnTo>
                      <a:pt x="506420" y="23360"/>
                    </a:lnTo>
                    <a:cubicBezTo>
                      <a:pt x="506849" y="16502"/>
                      <a:pt x="507706" y="10073"/>
                      <a:pt x="508135" y="3215"/>
                    </a:cubicBezTo>
                    <a:lnTo>
                      <a:pt x="417695" y="3215"/>
                    </a:lnTo>
                    <a:lnTo>
                      <a:pt x="291679" y="12965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94" name="Google Shape;494;p2"/>
              <p:cNvSpPr/>
              <p:nvPr/>
            </p:nvSpPr>
            <p:spPr>
              <a:xfrm>
                <a:off x="5258681" y="4688086"/>
                <a:ext cx="432911" cy="304324"/>
              </a:xfrm>
              <a:custGeom>
                <a:avLst/>
                <a:gdLst/>
                <a:ahLst/>
                <a:cxnLst/>
                <a:rect l="l" t="t" r="r" b="b"/>
                <a:pathLst>
                  <a:path w="432911" h="304323" extrusionOk="0">
                    <a:moveTo>
                      <a:pt x="432697" y="21217"/>
                    </a:moveTo>
                    <a:cubicBezTo>
                      <a:pt x="432697" y="15216"/>
                      <a:pt x="432697" y="9216"/>
                      <a:pt x="433126" y="3215"/>
                    </a:cubicBezTo>
                    <a:lnTo>
                      <a:pt x="367546" y="3215"/>
                    </a:lnTo>
                    <a:lnTo>
                      <a:pt x="342686" y="46506"/>
                    </a:lnTo>
                    <a:lnTo>
                      <a:pt x="342686" y="116800"/>
                    </a:lnTo>
                    <a:lnTo>
                      <a:pt x="340114" y="119372"/>
                    </a:lnTo>
                    <a:lnTo>
                      <a:pt x="284821" y="174236"/>
                    </a:lnTo>
                    <a:lnTo>
                      <a:pt x="281821" y="177236"/>
                    </a:lnTo>
                    <a:lnTo>
                      <a:pt x="6215" y="177236"/>
                    </a:lnTo>
                    <a:cubicBezTo>
                      <a:pt x="5358" y="219670"/>
                      <a:pt x="4501" y="262104"/>
                      <a:pt x="3215" y="304538"/>
                    </a:cubicBezTo>
                    <a:lnTo>
                      <a:pt x="122801" y="304538"/>
                    </a:lnTo>
                    <a:lnTo>
                      <a:pt x="178522" y="272391"/>
                    </a:lnTo>
                    <a:lnTo>
                      <a:pt x="183237" y="269819"/>
                    </a:lnTo>
                    <a:lnTo>
                      <a:pt x="406980" y="269819"/>
                    </a:lnTo>
                    <a:cubicBezTo>
                      <a:pt x="412123" y="248817"/>
                      <a:pt x="417267" y="228243"/>
                      <a:pt x="421553" y="207240"/>
                    </a:cubicBezTo>
                    <a:lnTo>
                      <a:pt x="400979" y="227814"/>
                    </a:lnTo>
                    <a:lnTo>
                      <a:pt x="395407" y="233386"/>
                    </a:lnTo>
                    <a:lnTo>
                      <a:pt x="154948" y="233386"/>
                    </a:lnTo>
                    <a:lnTo>
                      <a:pt x="117229" y="271105"/>
                    </a:lnTo>
                    <a:cubicBezTo>
                      <a:pt x="115943" y="272391"/>
                      <a:pt x="114657" y="273248"/>
                      <a:pt x="113371" y="274105"/>
                    </a:cubicBezTo>
                    <a:cubicBezTo>
                      <a:pt x="105656" y="286107"/>
                      <a:pt x="92369" y="293823"/>
                      <a:pt x="76938" y="293823"/>
                    </a:cubicBezTo>
                    <a:cubicBezTo>
                      <a:pt x="53364" y="293823"/>
                      <a:pt x="34076" y="274963"/>
                      <a:pt x="34076" y="250960"/>
                    </a:cubicBezTo>
                    <a:cubicBezTo>
                      <a:pt x="34076" y="226957"/>
                      <a:pt x="52935" y="207669"/>
                      <a:pt x="76938" y="207669"/>
                    </a:cubicBezTo>
                    <a:cubicBezTo>
                      <a:pt x="89797" y="207669"/>
                      <a:pt x="101370" y="213669"/>
                      <a:pt x="109514" y="222670"/>
                    </a:cubicBezTo>
                    <a:lnTo>
                      <a:pt x="133088" y="199096"/>
                    </a:lnTo>
                    <a:lnTo>
                      <a:pt x="138660" y="193524"/>
                    </a:lnTo>
                    <a:lnTo>
                      <a:pt x="379119" y="193524"/>
                    </a:lnTo>
                    <a:lnTo>
                      <a:pt x="431411" y="141661"/>
                    </a:lnTo>
                    <a:cubicBezTo>
                      <a:pt x="431840" y="137803"/>
                      <a:pt x="431840" y="134374"/>
                      <a:pt x="432268" y="130516"/>
                    </a:cubicBezTo>
                    <a:cubicBezTo>
                      <a:pt x="433126" y="119372"/>
                      <a:pt x="433126" y="108228"/>
                      <a:pt x="433126" y="97084"/>
                    </a:cubicBezTo>
                    <a:cubicBezTo>
                      <a:pt x="427125" y="100084"/>
                      <a:pt x="420695" y="101798"/>
                      <a:pt x="413409" y="101798"/>
                    </a:cubicBezTo>
                    <a:cubicBezTo>
                      <a:pt x="389835" y="101798"/>
                      <a:pt x="370118" y="82939"/>
                      <a:pt x="370118" y="58936"/>
                    </a:cubicBezTo>
                    <a:cubicBezTo>
                      <a:pt x="370118" y="35362"/>
                      <a:pt x="389406" y="16073"/>
                      <a:pt x="413409" y="16073"/>
                    </a:cubicBezTo>
                    <a:lnTo>
                      <a:pt x="413409" y="16073"/>
                    </a:lnTo>
                    <a:cubicBezTo>
                      <a:pt x="420695" y="16502"/>
                      <a:pt x="427125" y="18217"/>
                      <a:pt x="432697" y="212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95" name="Google Shape;495;p2"/>
              <p:cNvSpPr/>
              <p:nvPr/>
            </p:nvSpPr>
            <p:spPr>
              <a:xfrm>
                <a:off x="6022491" y="3919990"/>
                <a:ext cx="737235" cy="822960"/>
              </a:xfrm>
              <a:custGeom>
                <a:avLst/>
                <a:gdLst/>
                <a:ahLst/>
                <a:cxnLst/>
                <a:rect l="l" t="t" r="r" b="b"/>
                <a:pathLst>
                  <a:path w="737235" h="822960" extrusionOk="0">
                    <a:moveTo>
                      <a:pt x="738307" y="406551"/>
                    </a:moveTo>
                    <a:lnTo>
                      <a:pt x="738307" y="406551"/>
                    </a:lnTo>
                    <a:cubicBezTo>
                      <a:pt x="482417" y="311825"/>
                      <a:pt x="233815" y="177237"/>
                      <a:pt x="3215" y="3215"/>
                    </a:cubicBezTo>
                    <a:cubicBezTo>
                      <a:pt x="44363" y="83368"/>
                      <a:pt x="81653" y="166521"/>
                      <a:pt x="115086" y="251817"/>
                    </a:cubicBezTo>
                    <a:cubicBezTo>
                      <a:pt x="118515" y="256532"/>
                      <a:pt x="121944" y="261247"/>
                      <a:pt x="125373" y="265962"/>
                    </a:cubicBezTo>
                    <a:cubicBezTo>
                      <a:pt x="158377" y="311396"/>
                      <a:pt x="192667" y="355973"/>
                      <a:pt x="229100" y="398836"/>
                    </a:cubicBezTo>
                    <a:cubicBezTo>
                      <a:pt x="281392" y="459700"/>
                      <a:pt x="322112" y="529566"/>
                      <a:pt x="360688" y="599432"/>
                    </a:cubicBezTo>
                    <a:cubicBezTo>
                      <a:pt x="393692" y="659868"/>
                      <a:pt x="425410" y="720733"/>
                      <a:pt x="453700" y="783741"/>
                    </a:cubicBezTo>
                    <a:cubicBezTo>
                      <a:pt x="459272" y="796171"/>
                      <a:pt x="463987" y="808601"/>
                      <a:pt x="468702" y="821031"/>
                    </a:cubicBezTo>
                    <a:cubicBezTo>
                      <a:pt x="516279" y="724591"/>
                      <a:pt x="571572" y="630722"/>
                      <a:pt x="635437" y="540282"/>
                    </a:cubicBezTo>
                    <a:cubicBezTo>
                      <a:pt x="668441" y="493991"/>
                      <a:pt x="702731" y="449413"/>
                      <a:pt x="738307" y="4065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96" name="Google Shape;496;p2"/>
              <p:cNvSpPr/>
              <p:nvPr/>
            </p:nvSpPr>
            <p:spPr>
              <a:xfrm>
                <a:off x="6996327" y="4924258"/>
                <a:ext cx="4286" cy="4286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4286" extrusionOk="0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97" name="Google Shape;497;p2"/>
              <p:cNvSpPr/>
              <p:nvPr/>
            </p:nvSpPr>
            <p:spPr>
              <a:xfrm>
                <a:off x="6501265" y="4732663"/>
                <a:ext cx="501491" cy="231458"/>
              </a:xfrm>
              <a:custGeom>
                <a:avLst/>
                <a:gdLst/>
                <a:ahLst/>
                <a:cxnLst/>
                <a:rect l="l" t="t" r="r" b="b"/>
                <a:pathLst>
                  <a:path w="501491" h="231457" extrusionOk="0">
                    <a:moveTo>
                      <a:pt x="498277" y="194810"/>
                    </a:moveTo>
                    <a:cubicBezTo>
                      <a:pt x="493562" y="184094"/>
                      <a:pt x="488847" y="173379"/>
                      <a:pt x="483704" y="162234"/>
                    </a:cubicBezTo>
                    <a:lnTo>
                      <a:pt x="295966" y="194810"/>
                    </a:lnTo>
                    <a:lnTo>
                      <a:pt x="289965" y="195667"/>
                    </a:lnTo>
                    <a:lnTo>
                      <a:pt x="16502" y="3215"/>
                    </a:lnTo>
                    <a:cubicBezTo>
                      <a:pt x="12216" y="11787"/>
                      <a:pt x="7501" y="20788"/>
                      <a:pt x="3215" y="29361"/>
                    </a:cubicBezTo>
                    <a:lnTo>
                      <a:pt x="289536" y="230814"/>
                    </a:lnTo>
                    <a:lnTo>
                      <a:pt x="498277" y="1948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98" name="Google Shape;498;p2"/>
              <p:cNvSpPr/>
              <p:nvPr/>
            </p:nvSpPr>
            <p:spPr>
              <a:xfrm>
                <a:off x="6661571" y="5113282"/>
                <a:ext cx="488633" cy="287179"/>
              </a:xfrm>
              <a:custGeom>
                <a:avLst/>
                <a:gdLst/>
                <a:ahLst/>
                <a:cxnLst/>
                <a:rect l="l" t="t" r="r" b="b"/>
                <a:pathLst>
                  <a:path w="488632" h="287178" extrusionOk="0">
                    <a:moveTo>
                      <a:pt x="340114" y="38791"/>
                    </a:moveTo>
                    <a:lnTo>
                      <a:pt x="340114" y="38791"/>
                    </a:lnTo>
                    <a:lnTo>
                      <a:pt x="343972" y="38362"/>
                    </a:lnTo>
                    <a:lnTo>
                      <a:pt x="435697" y="102656"/>
                    </a:lnTo>
                    <a:lnTo>
                      <a:pt x="436555" y="106514"/>
                    </a:lnTo>
                    <a:lnTo>
                      <a:pt x="465272" y="271534"/>
                    </a:lnTo>
                    <a:lnTo>
                      <a:pt x="487132" y="286965"/>
                    </a:lnTo>
                    <a:cubicBezTo>
                      <a:pt x="484989" y="275392"/>
                      <a:pt x="482417" y="263819"/>
                      <a:pt x="480274" y="251817"/>
                    </a:cubicBezTo>
                    <a:cubicBezTo>
                      <a:pt x="471702" y="211955"/>
                      <a:pt x="469559" y="171236"/>
                      <a:pt x="461844" y="131802"/>
                    </a:cubicBezTo>
                    <a:cubicBezTo>
                      <a:pt x="458843" y="116800"/>
                      <a:pt x="455414" y="101798"/>
                      <a:pt x="451128" y="87226"/>
                    </a:cubicBezTo>
                    <a:lnTo>
                      <a:pt x="344400" y="12216"/>
                    </a:lnTo>
                    <a:lnTo>
                      <a:pt x="85511" y="57222"/>
                    </a:lnTo>
                    <a:lnTo>
                      <a:pt x="81225" y="58079"/>
                    </a:lnTo>
                    <a:lnTo>
                      <a:pt x="3215" y="3215"/>
                    </a:lnTo>
                    <a:cubicBezTo>
                      <a:pt x="4501" y="8359"/>
                      <a:pt x="5358" y="13930"/>
                      <a:pt x="6644" y="19074"/>
                    </a:cubicBezTo>
                    <a:lnTo>
                      <a:pt x="95369" y="81653"/>
                    </a:lnTo>
                    <a:lnTo>
                      <a:pt x="340114" y="3879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499" name="Google Shape;499;p2"/>
              <p:cNvSpPr/>
              <p:nvPr/>
            </p:nvSpPr>
            <p:spPr>
              <a:xfrm>
                <a:off x="6554843" y="4907542"/>
                <a:ext cx="505778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505777" h="171450" extrusionOk="0">
                    <a:moveTo>
                      <a:pt x="457557" y="127945"/>
                    </a:moveTo>
                    <a:lnTo>
                      <a:pt x="465701" y="126659"/>
                    </a:lnTo>
                    <a:lnTo>
                      <a:pt x="505992" y="154948"/>
                    </a:lnTo>
                    <a:cubicBezTo>
                      <a:pt x="499562" y="139946"/>
                      <a:pt x="492705" y="124516"/>
                      <a:pt x="485847" y="109514"/>
                    </a:cubicBezTo>
                    <a:lnTo>
                      <a:pt x="471702" y="99655"/>
                    </a:lnTo>
                    <a:lnTo>
                      <a:pt x="213670" y="144661"/>
                    </a:lnTo>
                    <a:lnTo>
                      <a:pt x="205526" y="145947"/>
                    </a:lnTo>
                    <a:lnTo>
                      <a:pt x="3215" y="3215"/>
                    </a:lnTo>
                    <a:cubicBezTo>
                      <a:pt x="3215" y="3215"/>
                      <a:pt x="3215" y="3215"/>
                      <a:pt x="3215" y="3215"/>
                    </a:cubicBezTo>
                    <a:cubicBezTo>
                      <a:pt x="10073" y="15645"/>
                      <a:pt x="18217" y="27647"/>
                      <a:pt x="26789" y="39219"/>
                    </a:cubicBezTo>
                    <a:lnTo>
                      <a:pt x="213241" y="170378"/>
                    </a:lnTo>
                    <a:lnTo>
                      <a:pt x="457557" y="1279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00" name="Google Shape;500;p2"/>
              <p:cNvSpPr/>
              <p:nvPr/>
            </p:nvSpPr>
            <p:spPr>
              <a:xfrm>
                <a:off x="6670143" y="5155716"/>
                <a:ext cx="518636" cy="445770"/>
              </a:xfrm>
              <a:custGeom>
                <a:avLst/>
                <a:gdLst/>
                <a:ahLst/>
                <a:cxnLst/>
                <a:rect l="l" t="t" r="r" b="b"/>
                <a:pathLst>
                  <a:path w="518636" h="445770" extrusionOk="0">
                    <a:moveTo>
                      <a:pt x="326827" y="34505"/>
                    </a:moveTo>
                    <a:lnTo>
                      <a:pt x="326827" y="34505"/>
                    </a:lnTo>
                    <a:lnTo>
                      <a:pt x="330684" y="33647"/>
                    </a:lnTo>
                    <a:lnTo>
                      <a:pt x="392406" y="77367"/>
                    </a:lnTo>
                    <a:lnTo>
                      <a:pt x="392835" y="81225"/>
                    </a:lnTo>
                    <a:lnTo>
                      <a:pt x="405693" y="153662"/>
                    </a:lnTo>
                    <a:lnTo>
                      <a:pt x="406551" y="157520"/>
                    </a:lnTo>
                    <a:lnTo>
                      <a:pt x="358974" y="225243"/>
                    </a:lnTo>
                    <a:lnTo>
                      <a:pt x="367117" y="272391"/>
                    </a:lnTo>
                    <a:lnTo>
                      <a:pt x="469559" y="344400"/>
                    </a:lnTo>
                    <a:lnTo>
                      <a:pt x="469987" y="348258"/>
                    </a:lnTo>
                    <a:lnTo>
                      <a:pt x="484132" y="428840"/>
                    </a:lnTo>
                    <a:cubicBezTo>
                      <a:pt x="493133" y="428411"/>
                      <a:pt x="502134" y="430554"/>
                      <a:pt x="510278" y="436126"/>
                    </a:cubicBezTo>
                    <a:cubicBezTo>
                      <a:pt x="513279" y="438269"/>
                      <a:pt x="515850" y="440841"/>
                      <a:pt x="517993" y="443413"/>
                    </a:cubicBezTo>
                    <a:cubicBezTo>
                      <a:pt x="506420" y="386406"/>
                      <a:pt x="494848" y="328970"/>
                      <a:pt x="483703" y="271534"/>
                    </a:cubicBezTo>
                    <a:lnTo>
                      <a:pt x="438269" y="239816"/>
                    </a:lnTo>
                    <a:lnTo>
                      <a:pt x="437412" y="235958"/>
                    </a:lnTo>
                    <a:lnTo>
                      <a:pt x="409123" y="70938"/>
                    </a:lnTo>
                    <a:lnTo>
                      <a:pt x="330684" y="15645"/>
                    </a:lnTo>
                    <a:lnTo>
                      <a:pt x="86368" y="57650"/>
                    </a:lnTo>
                    <a:lnTo>
                      <a:pt x="82082" y="58507"/>
                    </a:lnTo>
                    <a:lnTo>
                      <a:pt x="3215" y="3215"/>
                    </a:lnTo>
                    <a:cubicBezTo>
                      <a:pt x="5358" y="14359"/>
                      <a:pt x="7501" y="25504"/>
                      <a:pt x="9215" y="36648"/>
                    </a:cubicBezTo>
                    <a:lnTo>
                      <a:pt x="67937" y="77796"/>
                    </a:lnTo>
                    <a:lnTo>
                      <a:pt x="326827" y="3450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01" name="Google Shape;501;p2"/>
              <p:cNvSpPr/>
              <p:nvPr/>
            </p:nvSpPr>
            <p:spPr>
              <a:xfrm>
                <a:off x="6638425" y="5033986"/>
                <a:ext cx="467201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467201" h="137160" extrusionOk="0">
                    <a:moveTo>
                      <a:pt x="368403" y="71795"/>
                    </a:moveTo>
                    <a:lnTo>
                      <a:pt x="368403" y="71795"/>
                    </a:lnTo>
                    <a:lnTo>
                      <a:pt x="372261" y="70938"/>
                    </a:lnTo>
                    <a:lnTo>
                      <a:pt x="464415" y="136088"/>
                    </a:lnTo>
                    <a:cubicBezTo>
                      <a:pt x="459700" y="122801"/>
                      <a:pt x="454986" y="109514"/>
                      <a:pt x="449842" y="96227"/>
                    </a:cubicBezTo>
                    <a:lnTo>
                      <a:pt x="372690" y="41791"/>
                    </a:lnTo>
                    <a:lnTo>
                      <a:pt x="128373" y="84225"/>
                    </a:lnTo>
                    <a:lnTo>
                      <a:pt x="120229" y="85940"/>
                    </a:lnTo>
                    <a:lnTo>
                      <a:pt x="3215" y="3215"/>
                    </a:lnTo>
                    <a:cubicBezTo>
                      <a:pt x="10930" y="19503"/>
                      <a:pt x="16502" y="36219"/>
                      <a:pt x="20788" y="53793"/>
                    </a:cubicBezTo>
                    <a:lnTo>
                      <a:pt x="109942" y="116372"/>
                    </a:lnTo>
                    <a:lnTo>
                      <a:pt x="368403" y="7179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02" name="Google Shape;502;p2"/>
              <p:cNvSpPr/>
              <p:nvPr/>
            </p:nvSpPr>
            <p:spPr>
              <a:xfrm>
                <a:off x="6681287" y="5207151"/>
                <a:ext cx="548640" cy="582930"/>
              </a:xfrm>
              <a:custGeom>
                <a:avLst/>
                <a:gdLst/>
                <a:ahLst/>
                <a:cxnLst/>
                <a:rect l="l" t="t" r="r" b="b"/>
                <a:pathLst>
                  <a:path w="548640" h="582930" extrusionOk="0">
                    <a:moveTo>
                      <a:pt x="515422" y="433554"/>
                    </a:moveTo>
                    <a:lnTo>
                      <a:pt x="515422" y="433554"/>
                    </a:lnTo>
                    <a:cubicBezTo>
                      <a:pt x="514136" y="437412"/>
                      <a:pt x="511993" y="441698"/>
                      <a:pt x="509421" y="445127"/>
                    </a:cubicBezTo>
                    <a:cubicBezTo>
                      <a:pt x="495705" y="464415"/>
                      <a:pt x="468702" y="469130"/>
                      <a:pt x="449414" y="455843"/>
                    </a:cubicBezTo>
                    <a:cubicBezTo>
                      <a:pt x="430125" y="442555"/>
                      <a:pt x="425410" y="415552"/>
                      <a:pt x="439126" y="395835"/>
                    </a:cubicBezTo>
                    <a:cubicBezTo>
                      <a:pt x="442984" y="390263"/>
                      <a:pt x="448127" y="386406"/>
                      <a:pt x="453700" y="383405"/>
                    </a:cubicBezTo>
                    <a:lnTo>
                      <a:pt x="439984" y="304967"/>
                    </a:lnTo>
                    <a:lnTo>
                      <a:pt x="337542" y="232958"/>
                    </a:lnTo>
                    <a:lnTo>
                      <a:pt x="336685" y="229100"/>
                    </a:lnTo>
                    <a:lnTo>
                      <a:pt x="327255" y="173379"/>
                    </a:lnTo>
                    <a:lnTo>
                      <a:pt x="326398" y="169521"/>
                    </a:lnTo>
                    <a:lnTo>
                      <a:pt x="373975" y="101798"/>
                    </a:lnTo>
                    <a:lnTo>
                      <a:pt x="362831" y="37076"/>
                    </a:lnTo>
                    <a:lnTo>
                      <a:pt x="314397" y="3215"/>
                    </a:lnTo>
                    <a:lnTo>
                      <a:pt x="56793" y="47792"/>
                    </a:lnTo>
                    <a:lnTo>
                      <a:pt x="52507" y="48649"/>
                    </a:lnTo>
                    <a:lnTo>
                      <a:pt x="3215" y="13930"/>
                    </a:lnTo>
                    <a:cubicBezTo>
                      <a:pt x="5787" y="29361"/>
                      <a:pt x="8358" y="44363"/>
                      <a:pt x="10930" y="59794"/>
                    </a:cubicBezTo>
                    <a:lnTo>
                      <a:pt x="73081" y="103513"/>
                    </a:lnTo>
                    <a:lnTo>
                      <a:pt x="247531" y="72652"/>
                    </a:lnTo>
                    <a:cubicBezTo>
                      <a:pt x="248817" y="68366"/>
                      <a:pt x="250960" y="63651"/>
                      <a:pt x="253532" y="59794"/>
                    </a:cubicBezTo>
                    <a:cubicBezTo>
                      <a:pt x="267248" y="40505"/>
                      <a:pt x="293822" y="35790"/>
                      <a:pt x="313111" y="49506"/>
                    </a:cubicBezTo>
                    <a:cubicBezTo>
                      <a:pt x="332399" y="63222"/>
                      <a:pt x="337542" y="90226"/>
                      <a:pt x="323826" y="109514"/>
                    </a:cubicBezTo>
                    <a:cubicBezTo>
                      <a:pt x="310110" y="128802"/>
                      <a:pt x="283107" y="133517"/>
                      <a:pt x="263819" y="119801"/>
                    </a:cubicBezTo>
                    <a:cubicBezTo>
                      <a:pt x="254389" y="113372"/>
                      <a:pt x="248817" y="103513"/>
                      <a:pt x="246674" y="93226"/>
                    </a:cubicBezTo>
                    <a:lnTo>
                      <a:pt x="72223" y="123658"/>
                    </a:lnTo>
                    <a:lnTo>
                      <a:pt x="67937" y="124516"/>
                    </a:lnTo>
                    <a:lnTo>
                      <a:pt x="15216" y="87654"/>
                    </a:lnTo>
                    <a:cubicBezTo>
                      <a:pt x="16502" y="95798"/>
                      <a:pt x="18217" y="103942"/>
                      <a:pt x="19502" y="112086"/>
                    </a:cubicBezTo>
                    <a:lnTo>
                      <a:pt x="58079" y="139089"/>
                    </a:lnTo>
                    <a:lnTo>
                      <a:pt x="200811" y="114229"/>
                    </a:lnTo>
                    <a:lnTo>
                      <a:pt x="204668" y="113800"/>
                    </a:lnTo>
                    <a:lnTo>
                      <a:pt x="278392" y="165664"/>
                    </a:lnTo>
                    <a:lnTo>
                      <a:pt x="279249" y="169521"/>
                    </a:lnTo>
                    <a:lnTo>
                      <a:pt x="299823" y="287393"/>
                    </a:lnTo>
                    <a:lnTo>
                      <a:pt x="307110" y="292537"/>
                    </a:lnTo>
                    <a:cubicBezTo>
                      <a:pt x="321683" y="278821"/>
                      <a:pt x="343972" y="276678"/>
                      <a:pt x="361117" y="288679"/>
                    </a:cubicBezTo>
                    <a:cubicBezTo>
                      <a:pt x="380405" y="302395"/>
                      <a:pt x="385120" y="328970"/>
                      <a:pt x="371404" y="348686"/>
                    </a:cubicBezTo>
                    <a:cubicBezTo>
                      <a:pt x="357688" y="368404"/>
                      <a:pt x="331113" y="372690"/>
                      <a:pt x="311825" y="358973"/>
                    </a:cubicBezTo>
                    <a:cubicBezTo>
                      <a:pt x="295537" y="347401"/>
                      <a:pt x="289965" y="327255"/>
                      <a:pt x="296394" y="309253"/>
                    </a:cubicBezTo>
                    <a:lnTo>
                      <a:pt x="281821" y="298966"/>
                    </a:lnTo>
                    <a:lnTo>
                      <a:pt x="280964" y="294680"/>
                    </a:lnTo>
                    <a:lnTo>
                      <a:pt x="260819" y="177665"/>
                    </a:lnTo>
                    <a:lnTo>
                      <a:pt x="199954" y="134803"/>
                    </a:lnTo>
                    <a:lnTo>
                      <a:pt x="57222" y="159663"/>
                    </a:lnTo>
                    <a:lnTo>
                      <a:pt x="53364" y="160091"/>
                    </a:lnTo>
                    <a:lnTo>
                      <a:pt x="24646" y="139946"/>
                    </a:lnTo>
                    <a:cubicBezTo>
                      <a:pt x="25503" y="145519"/>
                      <a:pt x="26789" y="151090"/>
                      <a:pt x="27646" y="156663"/>
                    </a:cubicBezTo>
                    <a:lnTo>
                      <a:pt x="119801" y="221385"/>
                    </a:lnTo>
                    <a:lnTo>
                      <a:pt x="153233" y="215813"/>
                    </a:lnTo>
                    <a:cubicBezTo>
                      <a:pt x="153662" y="207669"/>
                      <a:pt x="155805" y="199954"/>
                      <a:pt x="160949" y="193096"/>
                    </a:cubicBezTo>
                    <a:cubicBezTo>
                      <a:pt x="174665" y="173808"/>
                      <a:pt x="201240" y="169093"/>
                      <a:pt x="220528" y="182809"/>
                    </a:cubicBezTo>
                    <a:cubicBezTo>
                      <a:pt x="239816" y="196524"/>
                      <a:pt x="244959" y="223100"/>
                      <a:pt x="231243" y="242388"/>
                    </a:cubicBezTo>
                    <a:cubicBezTo>
                      <a:pt x="217527" y="261676"/>
                      <a:pt x="190524" y="266391"/>
                      <a:pt x="171236" y="252675"/>
                    </a:cubicBezTo>
                    <a:cubicBezTo>
                      <a:pt x="164806" y="247959"/>
                      <a:pt x="160092" y="241959"/>
                      <a:pt x="157091" y="235101"/>
                    </a:cubicBezTo>
                    <a:lnTo>
                      <a:pt x="115515" y="242388"/>
                    </a:lnTo>
                    <a:lnTo>
                      <a:pt x="34076" y="184952"/>
                    </a:lnTo>
                    <a:cubicBezTo>
                      <a:pt x="36647" y="196954"/>
                      <a:pt x="39219" y="208526"/>
                      <a:pt x="42220" y="220099"/>
                    </a:cubicBezTo>
                    <a:cubicBezTo>
                      <a:pt x="42648" y="222242"/>
                      <a:pt x="43506" y="224385"/>
                      <a:pt x="44363" y="226957"/>
                    </a:cubicBezTo>
                    <a:lnTo>
                      <a:pt x="545854" y="580144"/>
                    </a:lnTo>
                    <a:cubicBezTo>
                      <a:pt x="535567" y="530423"/>
                      <a:pt x="525280" y="481989"/>
                      <a:pt x="515422" y="4335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03" name="Google Shape;503;p2"/>
              <p:cNvSpPr/>
              <p:nvPr/>
            </p:nvSpPr>
            <p:spPr>
              <a:xfrm>
                <a:off x="7763995" y="6684621"/>
                <a:ext cx="77153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77152" h="137160" extrusionOk="0">
                    <a:moveTo>
                      <a:pt x="73509" y="86797"/>
                    </a:moveTo>
                    <a:cubicBezTo>
                      <a:pt x="67080" y="85939"/>
                      <a:pt x="61079" y="83367"/>
                      <a:pt x="55507" y="79510"/>
                    </a:cubicBezTo>
                    <a:lnTo>
                      <a:pt x="55507" y="79510"/>
                    </a:lnTo>
                    <a:cubicBezTo>
                      <a:pt x="38791" y="67937"/>
                      <a:pt x="33218" y="46077"/>
                      <a:pt x="40505" y="28075"/>
                    </a:cubicBezTo>
                    <a:cubicBezTo>
                      <a:pt x="34504" y="19931"/>
                      <a:pt x="28503" y="12216"/>
                      <a:pt x="22074" y="4929"/>
                    </a:cubicBezTo>
                    <a:cubicBezTo>
                      <a:pt x="21646" y="4072"/>
                      <a:pt x="20788" y="3643"/>
                      <a:pt x="20360" y="3215"/>
                    </a:cubicBezTo>
                    <a:lnTo>
                      <a:pt x="3215" y="27646"/>
                    </a:lnTo>
                    <a:lnTo>
                      <a:pt x="21646" y="134802"/>
                    </a:lnTo>
                    <a:cubicBezTo>
                      <a:pt x="28075" y="133945"/>
                      <a:pt x="34504" y="133088"/>
                      <a:pt x="40505" y="130516"/>
                    </a:cubicBezTo>
                    <a:cubicBezTo>
                      <a:pt x="52507" y="125373"/>
                      <a:pt x="67080" y="119800"/>
                      <a:pt x="72652" y="106942"/>
                    </a:cubicBezTo>
                    <a:cubicBezTo>
                      <a:pt x="75224" y="100084"/>
                      <a:pt x="74795" y="93226"/>
                      <a:pt x="73509" y="867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04" name="Google Shape;504;p2"/>
              <p:cNvSpPr/>
              <p:nvPr/>
            </p:nvSpPr>
            <p:spPr>
              <a:xfrm>
                <a:off x="6748153" y="5507188"/>
                <a:ext cx="990124" cy="1337310"/>
              </a:xfrm>
              <a:custGeom>
                <a:avLst/>
                <a:gdLst/>
                <a:ahLst/>
                <a:cxnLst/>
                <a:rect l="l" t="t" r="r" b="b"/>
                <a:pathLst>
                  <a:path w="990123" h="1337310" extrusionOk="0">
                    <a:moveTo>
                      <a:pt x="968478" y="1134356"/>
                    </a:moveTo>
                    <a:lnTo>
                      <a:pt x="968478" y="1134356"/>
                    </a:lnTo>
                    <a:cubicBezTo>
                      <a:pt x="953905" y="1129641"/>
                      <a:pt x="937189" y="1130070"/>
                      <a:pt x="926044" y="1118068"/>
                    </a:cubicBezTo>
                    <a:cubicBezTo>
                      <a:pt x="858750" y="1052060"/>
                      <a:pt x="794885" y="982194"/>
                      <a:pt x="734020" y="909757"/>
                    </a:cubicBezTo>
                    <a:cubicBezTo>
                      <a:pt x="693730" y="861322"/>
                      <a:pt x="653868" y="812030"/>
                      <a:pt x="624721" y="756309"/>
                    </a:cubicBezTo>
                    <a:cubicBezTo>
                      <a:pt x="620435" y="748594"/>
                      <a:pt x="616149" y="740450"/>
                      <a:pt x="612291" y="732306"/>
                    </a:cubicBezTo>
                    <a:cubicBezTo>
                      <a:pt x="605861" y="731449"/>
                      <a:pt x="599861" y="728877"/>
                      <a:pt x="594289" y="725019"/>
                    </a:cubicBezTo>
                    <a:cubicBezTo>
                      <a:pt x="575000" y="711304"/>
                      <a:pt x="569857" y="685157"/>
                      <a:pt x="583144" y="665869"/>
                    </a:cubicBezTo>
                    <a:cubicBezTo>
                      <a:pt x="576286" y="647867"/>
                      <a:pt x="570286" y="629436"/>
                      <a:pt x="564285" y="611005"/>
                    </a:cubicBezTo>
                    <a:lnTo>
                      <a:pt x="561713" y="611434"/>
                    </a:lnTo>
                    <a:lnTo>
                      <a:pt x="480274" y="553998"/>
                    </a:lnTo>
                    <a:lnTo>
                      <a:pt x="478560" y="544140"/>
                    </a:lnTo>
                    <a:lnTo>
                      <a:pt x="438269" y="309682"/>
                    </a:lnTo>
                    <a:lnTo>
                      <a:pt x="3215" y="3215"/>
                    </a:lnTo>
                    <a:cubicBezTo>
                      <a:pt x="13930" y="31933"/>
                      <a:pt x="25932" y="60222"/>
                      <a:pt x="38791" y="87654"/>
                    </a:cubicBezTo>
                    <a:lnTo>
                      <a:pt x="355116" y="310110"/>
                    </a:lnTo>
                    <a:lnTo>
                      <a:pt x="356830" y="318254"/>
                    </a:lnTo>
                    <a:lnTo>
                      <a:pt x="383405" y="472131"/>
                    </a:lnTo>
                    <a:cubicBezTo>
                      <a:pt x="398407" y="486704"/>
                      <a:pt x="401407" y="510278"/>
                      <a:pt x="388977" y="527852"/>
                    </a:cubicBezTo>
                    <a:cubicBezTo>
                      <a:pt x="375261" y="547140"/>
                      <a:pt x="348686" y="551855"/>
                      <a:pt x="329398" y="538139"/>
                    </a:cubicBezTo>
                    <a:cubicBezTo>
                      <a:pt x="310110" y="524423"/>
                      <a:pt x="305395" y="497848"/>
                      <a:pt x="319111" y="478560"/>
                    </a:cubicBezTo>
                    <a:cubicBezTo>
                      <a:pt x="325112" y="470416"/>
                      <a:pt x="333256" y="464844"/>
                      <a:pt x="342257" y="462272"/>
                    </a:cubicBezTo>
                    <a:lnTo>
                      <a:pt x="319968" y="333256"/>
                    </a:lnTo>
                    <a:lnTo>
                      <a:pt x="75652" y="161377"/>
                    </a:lnTo>
                    <a:cubicBezTo>
                      <a:pt x="85510" y="181094"/>
                      <a:pt x="95798" y="200811"/>
                      <a:pt x="106942" y="220099"/>
                    </a:cubicBezTo>
                    <a:cubicBezTo>
                      <a:pt x="131373" y="261676"/>
                      <a:pt x="158377" y="301538"/>
                      <a:pt x="183237" y="342686"/>
                    </a:cubicBezTo>
                    <a:cubicBezTo>
                      <a:pt x="187095" y="349115"/>
                      <a:pt x="191381" y="355973"/>
                      <a:pt x="195239" y="362403"/>
                    </a:cubicBezTo>
                    <a:cubicBezTo>
                      <a:pt x="208097" y="357259"/>
                      <a:pt x="223099" y="358545"/>
                      <a:pt x="235529" y="367117"/>
                    </a:cubicBezTo>
                    <a:cubicBezTo>
                      <a:pt x="254817" y="380833"/>
                      <a:pt x="259532" y="407408"/>
                      <a:pt x="245816" y="427125"/>
                    </a:cubicBezTo>
                    <a:cubicBezTo>
                      <a:pt x="242816" y="431411"/>
                      <a:pt x="239387" y="434411"/>
                      <a:pt x="235529" y="437412"/>
                    </a:cubicBezTo>
                    <a:cubicBezTo>
                      <a:pt x="241959" y="450699"/>
                      <a:pt x="248388" y="463987"/>
                      <a:pt x="254389" y="477703"/>
                    </a:cubicBezTo>
                    <a:cubicBezTo>
                      <a:pt x="286964" y="549283"/>
                      <a:pt x="317397" y="621721"/>
                      <a:pt x="343114" y="695873"/>
                    </a:cubicBezTo>
                    <a:cubicBezTo>
                      <a:pt x="349972" y="717304"/>
                      <a:pt x="357687" y="738307"/>
                      <a:pt x="359402" y="761024"/>
                    </a:cubicBezTo>
                    <a:cubicBezTo>
                      <a:pt x="359831" y="794456"/>
                      <a:pt x="331970" y="818460"/>
                      <a:pt x="325541" y="849749"/>
                    </a:cubicBezTo>
                    <a:cubicBezTo>
                      <a:pt x="325112" y="851035"/>
                      <a:pt x="325112" y="852321"/>
                      <a:pt x="324683" y="854035"/>
                    </a:cubicBezTo>
                    <a:lnTo>
                      <a:pt x="500420" y="823603"/>
                    </a:lnTo>
                    <a:cubicBezTo>
                      <a:pt x="501706" y="818460"/>
                      <a:pt x="504277" y="813316"/>
                      <a:pt x="507278" y="808601"/>
                    </a:cubicBezTo>
                    <a:cubicBezTo>
                      <a:pt x="520994" y="789313"/>
                      <a:pt x="547569" y="784170"/>
                      <a:pt x="566857" y="797886"/>
                    </a:cubicBezTo>
                    <a:cubicBezTo>
                      <a:pt x="586145" y="811601"/>
                      <a:pt x="591288" y="838605"/>
                      <a:pt x="577572" y="857893"/>
                    </a:cubicBezTo>
                    <a:cubicBezTo>
                      <a:pt x="563856" y="877181"/>
                      <a:pt x="536853" y="881896"/>
                      <a:pt x="517565" y="868180"/>
                    </a:cubicBezTo>
                    <a:cubicBezTo>
                      <a:pt x="511564" y="863894"/>
                      <a:pt x="507278" y="858322"/>
                      <a:pt x="504277" y="852321"/>
                    </a:cubicBezTo>
                    <a:lnTo>
                      <a:pt x="317397" y="884897"/>
                    </a:lnTo>
                    <a:cubicBezTo>
                      <a:pt x="312253" y="906756"/>
                      <a:pt x="307110" y="929045"/>
                      <a:pt x="304967" y="951762"/>
                    </a:cubicBezTo>
                    <a:cubicBezTo>
                      <a:pt x="302823" y="974908"/>
                      <a:pt x="303252" y="999339"/>
                      <a:pt x="314396" y="1020771"/>
                    </a:cubicBezTo>
                    <a:cubicBezTo>
                      <a:pt x="323826" y="1039202"/>
                      <a:pt x="343972" y="1047345"/>
                      <a:pt x="361974" y="1055061"/>
                    </a:cubicBezTo>
                    <a:cubicBezTo>
                      <a:pt x="392406" y="1066633"/>
                      <a:pt x="423696" y="1074777"/>
                      <a:pt x="455414" y="1081635"/>
                    </a:cubicBezTo>
                    <a:lnTo>
                      <a:pt x="442555" y="1007483"/>
                    </a:lnTo>
                    <a:cubicBezTo>
                      <a:pt x="436555" y="1006197"/>
                      <a:pt x="430125" y="1004054"/>
                      <a:pt x="424982" y="1000196"/>
                    </a:cubicBezTo>
                    <a:cubicBezTo>
                      <a:pt x="405693" y="986481"/>
                      <a:pt x="401407" y="959906"/>
                      <a:pt x="414695" y="940618"/>
                    </a:cubicBezTo>
                    <a:cubicBezTo>
                      <a:pt x="427982" y="921330"/>
                      <a:pt x="454985" y="916186"/>
                      <a:pt x="474273" y="929902"/>
                    </a:cubicBezTo>
                    <a:cubicBezTo>
                      <a:pt x="493562" y="943618"/>
                      <a:pt x="498705" y="970622"/>
                      <a:pt x="484989" y="989910"/>
                    </a:cubicBezTo>
                    <a:cubicBezTo>
                      <a:pt x="481132" y="995053"/>
                      <a:pt x="476417" y="999339"/>
                      <a:pt x="471273" y="1002339"/>
                    </a:cubicBezTo>
                    <a:lnTo>
                      <a:pt x="484989" y="1083350"/>
                    </a:lnTo>
                    <a:lnTo>
                      <a:pt x="485846" y="1088065"/>
                    </a:lnTo>
                    <a:cubicBezTo>
                      <a:pt x="510278" y="1092780"/>
                      <a:pt x="534710" y="1096637"/>
                      <a:pt x="559141" y="1101352"/>
                    </a:cubicBezTo>
                    <a:cubicBezTo>
                      <a:pt x="545425" y="1086779"/>
                      <a:pt x="543282" y="1064062"/>
                      <a:pt x="555284" y="1047345"/>
                    </a:cubicBezTo>
                    <a:cubicBezTo>
                      <a:pt x="569000" y="1028057"/>
                      <a:pt x="595574" y="1023342"/>
                      <a:pt x="615291" y="1037059"/>
                    </a:cubicBezTo>
                    <a:cubicBezTo>
                      <a:pt x="634579" y="1050774"/>
                      <a:pt x="639294" y="1077349"/>
                      <a:pt x="625578" y="1096637"/>
                    </a:cubicBezTo>
                    <a:cubicBezTo>
                      <a:pt x="620435" y="1103924"/>
                      <a:pt x="613577" y="1109496"/>
                      <a:pt x="605861" y="1112496"/>
                    </a:cubicBezTo>
                    <a:lnTo>
                      <a:pt x="620006" y="1142929"/>
                    </a:lnTo>
                    <a:cubicBezTo>
                      <a:pt x="630722" y="1151930"/>
                      <a:pt x="641437" y="1161360"/>
                      <a:pt x="651724" y="1170789"/>
                    </a:cubicBezTo>
                    <a:cubicBezTo>
                      <a:pt x="662011" y="1181505"/>
                      <a:pt x="672298" y="1192649"/>
                      <a:pt x="682157" y="1203793"/>
                    </a:cubicBezTo>
                    <a:lnTo>
                      <a:pt x="700587" y="1177647"/>
                    </a:lnTo>
                    <a:lnTo>
                      <a:pt x="664583" y="970193"/>
                    </a:lnTo>
                    <a:cubicBezTo>
                      <a:pt x="664154" y="969764"/>
                      <a:pt x="663726" y="969764"/>
                      <a:pt x="663297" y="969764"/>
                    </a:cubicBezTo>
                    <a:cubicBezTo>
                      <a:pt x="644009" y="956048"/>
                      <a:pt x="639294" y="929045"/>
                      <a:pt x="653010" y="909757"/>
                    </a:cubicBezTo>
                    <a:cubicBezTo>
                      <a:pt x="666726" y="890468"/>
                      <a:pt x="693301" y="886182"/>
                      <a:pt x="712589" y="899469"/>
                    </a:cubicBezTo>
                    <a:cubicBezTo>
                      <a:pt x="731877" y="912757"/>
                      <a:pt x="736592" y="939332"/>
                      <a:pt x="722876" y="959048"/>
                    </a:cubicBezTo>
                    <a:cubicBezTo>
                      <a:pt x="716018" y="968479"/>
                      <a:pt x="706160" y="974908"/>
                      <a:pt x="695444" y="976622"/>
                    </a:cubicBezTo>
                    <a:lnTo>
                      <a:pt x="730591" y="1178505"/>
                    </a:lnTo>
                    <a:lnTo>
                      <a:pt x="731877" y="1184505"/>
                    </a:lnTo>
                    <a:lnTo>
                      <a:pt x="702302" y="1226511"/>
                    </a:lnTo>
                    <a:cubicBezTo>
                      <a:pt x="715161" y="1241512"/>
                      <a:pt x="728020" y="1256086"/>
                      <a:pt x="741736" y="1270230"/>
                    </a:cubicBezTo>
                    <a:lnTo>
                      <a:pt x="742164" y="1269373"/>
                    </a:lnTo>
                    <a:lnTo>
                      <a:pt x="748165" y="1268516"/>
                    </a:lnTo>
                    <a:lnTo>
                      <a:pt x="821031" y="1255657"/>
                    </a:lnTo>
                    <a:cubicBezTo>
                      <a:pt x="822317" y="1250085"/>
                      <a:pt x="824460" y="1244513"/>
                      <a:pt x="828318" y="1239369"/>
                    </a:cubicBezTo>
                    <a:cubicBezTo>
                      <a:pt x="842034" y="1220081"/>
                      <a:pt x="868609" y="1215366"/>
                      <a:pt x="888325" y="1229082"/>
                    </a:cubicBezTo>
                    <a:cubicBezTo>
                      <a:pt x="907614" y="1242799"/>
                      <a:pt x="912328" y="1269373"/>
                      <a:pt x="898612" y="1288661"/>
                    </a:cubicBezTo>
                    <a:cubicBezTo>
                      <a:pt x="884896" y="1307949"/>
                      <a:pt x="858322" y="1312664"/>
                      <a:pt x="839034" y="1298948"/>
                    </a:cubicBezTo>
                    <a:cubicBezTo>
                      <a:pt x="833461" y="1295091"/>
                      <a:pt x="829175" y="1289947"/>
                      <a:pt x="826175" y="1284375"/>
                    </a:cubicBezTo>
                    <a:lnTo>
                      <a:pt x="767882" y="1294662"/>
                    </a:lnTo>
                    <a:cubicBezTo>
                      <a:pt x="767882" y="1294662"/>
                      <a:pt x="767882" y="1294662"/>
                      <a:pt x="767882" y="1294662"/>
                    </a:cubicBezTo>
                    <a:cubicBezTo>
                      <a:pt x="798314" y="1320380"/>
                      <a:pt x="840748" y="1317808"/>
                      <a:pt x="877610" y="1318236"/>
                    </a:cubicBezTo>
                    <a:cubicBezTo>
                      <a:pt x="902041" y="1320380"/>
                      <a:pt x="926473" y="1325094"/>
                      <a:pt x="949190" y="1334953"/>
                    </a:cubicBezTo>
                    <a:cubicBezTo>
                      <a:pt x="960334" y="1336667"/>
                      <a:pt x="972336" y="1336667"/>
                      <a:pt x="983909" y="1334095"/>
                    </a:cubicBezTo>
                    <a:lnTo>
                      <a:pt x="961192" y="1203793"/>
                    </a:lnTo>
                    <a:lnTo>
                      <a:pt x="959049" y="1192221"/>
                    </a:lnTo>
                    <a:lnTo>
                      <a:pt x="988624" y="1150215"/>
                    </a:lnTo>
                    <a:cubicBezTo>
                      <a:pt x="980908" y="1143357"/>
                      <a:pt x="976194" y="1136928"/>
                      <a:pt x="968478" y="11343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05" name="Google Shape;505;p2"/>
              <p:cNvSpPr/>
              <p:nvPr/>
            </p:nvSpPr>
            <p:spPr>
              <a:xfrm>
                <a:off x="6772585" y="4305752"/>
                <a:ext cx="4286" cy="4286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4286" extrusionOk="0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06" name="Google Shape;506;p2"/>
              <p:cNvSpPr/>
              <p:nvPr/>
            </p:nvSpPr>
            <p:spPr>
              <a:xfrm>
                <a:off x="6755011" y="4044291"/>
                <a:ext cx="42863" cy="265748"/>
              </a:xfrm>
              <a:custGeom>
                <a:avLst/>
                <a:gdLst/>
                <a:ahLst/>
                <a:cxnLst/>
                <a:rect l="l" t="t" r="r" b="b"/>
                <a:pathLst>
                  <a:path w="42862" h="265747" extrusionOk="0">
                    <a:moveTo>
                      <a:pt x="20788" y="264676"/>
                    </a:moveTo>
                    <a:cubicBezTo>
                      <a:pt x="28075" y="256103"/>
                      <a:pt x="35362" y="247531"/>
                      <a:pt x="42648" y="239387"/>
                    </a:cubicBezTo>
                    <a:lnTo>
                      <a:pt x="42648" y="43506"/>
                    </a:lnTo>
                    <a:lnTo>
                      <a:pt x="42648" y="40505"/>
                    </a:lnTo>
                    <a:cubicBezTo>
                      <a:pt x="40505" y="30647"/>
                      <a:pt x="38362" y="20788"/>
                      <a:pt x="36219" y="10930"/>
                    </a:cubicBezTo>
                    <a:cubicBezTo>
                      <a:pt x="35790" y="8358"/>
                      <a:pt x="34933" y="5787"/>
                      <a:pt x="34504" y="3215"/>
                    </a:cubicBezTo>
                    <a:lnTo>
                      <a:pt x="3215" y="34504"/>
                    </a:lnTo>
                    <a:lnTo>
                      <a:pt x="3215" y="258247"/>
                    </a:lnTo>
                    <a:cubicBezTo>
                      <a:pt x="8787" y="260390"/>
                      <a:pt x="14788" y="262533"/>
                      <a:pt x="20788" y="264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07" name="Google Shape;507;p2"/>
              <p:cNvSpPr/>
              <p:nvPr/>
            </p:nvSpPr>
            <p:spPr>
              <a:xfrm>
                <a:off x="5976628" y="3913132"/>
                <a:ext cx="38576" cy="55721"/>
              </a:xfrm>
              <a:custGeom>
                <a:avLst/>
                <a:gdLst/>
                <a:ahLst/>
                <a:cxnLst/>
                <a:rect l="l" t="t" r="r" b="b"/>
                <a:pathLst>
                  <a:path w="38576" h="55721" extrusionOk="0">
                    <a:moveTo>
                      <a:pt x="22074" y="3215"/>
                    </a:moveTo>
                    <a:lnTo>
                      <a:pt x="3215" y="22074"/>
                    </a:lnTo>
                    <a:cubicBezTo>
                      <a:pt x="9215" y="32790"/>
                      <a:pt x="15216" y="43505"/>
                      <a:pt x="21646" y="53792"/>
                    </a:cubicBezTo>
                    <a:lnTo>
                      <a:pt x="39219" y="36219"/>
                    </a:lnTo>
                    <a:cubicBezTo>
                      <a:pt x="33218" y="25503"/>
                      <a:pt x="27646" y="14359"/>
                      <a:pt x="22074" y="32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08" name="Google Shape;508;p2"/>
              <p:cNvSpPr/>
              <p:nvPr/>
            </p:nvSpPr>
            <p:spPr>
              <a:xfrm>
                <a:off x="5959912" y="3884414"/>
                <a:ext cx="30004" cy="34290"/>
              </a:xfrm>
              <a:custGeom>
                <a:avLst/>
                <a:gdLst/>
                <a:ahLst/>
                <a:cxnLst/>
                <a:rect l="l" t="t" r="r" b="b"/>
                <a:pathLst>
                  <a:path w="30003" h="34290" extrusionOk="0">
                    <a:moveTo>
                      <a:pt x="26360" y="7929"/>
                    </a:moveTo>
                    <a:cubicBezTo>
                      <a:pt x="24217" y="6215"/>
                      <a:pt x="22074" y="4501"/>
                      <a:pt x="20360" y="3215"/>
                    </a:cubicBezTo>
                    <a:lnTo>
                      <a:pt x="3215" y="20360"/>
                    </a:lnTo>
                    <a:cubicBezTo>
                      <a:pt x="5358" y="24646"/>
                      <a:pt x="7930" y="28932"/>
                      <a:pt x="10073" y="33218"/>
                    </a:cubicBezTo>
                    <a:lnTo>
                      <a:pt x="29789" y="13502"/>
                    </a:lnTo>
                    <a:cubicBezTo>
                      <a:pt x="28075" y="11787"/>
                      <a:pt x="27218" y="10073"/>
                      <a:pt x="26360" y="79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09" name="Google Shape;509;p2"/>
              <p:cNvSpPr/>
              <p:nvPr/>
            </p:nvSpPr>
            <p:spPr>
              <a:xfrm>
                <a:off x="6005346" y="3964996"/>
                <a:ext cx="30004" cy="38576"/>
              </a:xfrm>
              <a:custGeom>
                <a:avLst/>
                <a:gdLst/>
                <a:ahLst/>
                <a:cxnLst/>
                <a:rect l="l" t="t" r="r" b="b"/>
                <a:pathLst>
                  <a:path w="30003" h="38576" extrusionOk="0">
                    <a:moveTo>
                      <a:pt x="19502" y="3215"/>
                    </a:moveTo>
                    <a:lnTo>
                      <a:pt x="19502" y="3215"/>
                    </a:lnTo>
                    <a:lnTo>
                      <a:pt x="3215" y="19502"/>
                    </a:lnTo>
                    <a:cubicBezTo>
                      <a:pt x="6644" y="25075"/>
                      <a:pt x="10073" y="30647"/>
                      <a:pt x="13502" y="36219"/>
                    </a:cubicBezTo>
                    <a:lnTo>
                      <a:pt x="28075" y="21646"/>
                    </a:lnTo>
                    <a:cubicBezTo>
                      <a:pt x="25503" y="15645"/>
                      <a:pt x="22503" y="9216"/>
                      <a:pt x="19502" y="32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10" name="Google Shape;510;p2"/>
              <p:cNvSpPr/>
              <p:nvPr/>
            </p:nvSpPr>
            <p:spPr>
              <a:xfrm>
                <a:off x="6076926" y="4087154"/>
                <a:ext cx="8573" cy="12859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12858" extrusionOk="0">
                    <a:moveTo>
                      <a:pt x="3215" y="4501"/>
                    </a:moveTo>
                    <a:cubicBezTo>
                      <a:pt x="4501" y="6644"/>
                      <a:pt x="6215" y="8787"/>
                      <a:pt x="7501" y="10501"/>
                    </a:cubicBezTo>
                    <a:cubicBezTo>
                      <a:pt x="6644" y="7930"/>
                      <a:pt x="5358" y="5358"/>
                      <a:pt x="4501" y="3215"/>
                    </a:cubicBezTo>
                    <a:lnTo>
                      <a:pt x="3215" y="450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11" name="Google Shape;511;p2"/>
              <p:cNvSpPr/>
              <p:nvPr/>
            </p:nvSpPr>
            <p:spPr>
              <a:xfrm>
                <a:off x="5932051" y="3848409"/>
                <a:ext cx="34290" cy="38576"/>
              </a:xfrm>
              <a:custGeom>
                <a:avLst/>
                <a:gdLst/>
                <a:ahLst/>
                <a:cxnLst/>
                <a:rect l="l" t="t" r="r" b="b"/>
                <a:pathLst>
                  <a:path w="34290" h="38576" extrusionOk="0">
                    <a:moveTo>
                      <a:pt x="3215" y="3215"/>
                    </a:moveTo>
                    <a:cubicBezTo>
                      <a:pt x="9215" y="14788"/>
                      <a:pt x="14788" y="26789"/>
                      <a:pt x="21217" y="38362"/>
                    </a:cubicBezTo>
                    <a:lnTo>
                      <a:pt x="32790" y="26789"/>
                    </a:lnTo>
                    <a:cubicBezTo>
                      <a:pt x="22503" y="19074"/>
                      <a:pt x="12644" y="11359"/>
                      <a:pt x="3215" y="32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12" name="Google Shape;512;p2"/>
              <p:cNvSpPr/>
              <p:nvPr/>
            </p:nvSpPr>
            <p:spPr>
              <a:xfrm>
                <a:off x="6060210" y="4059293"/>
                <a:ext cx="12859" cy="17145"/>
              </a:xfrm>
              <a:custGeom>
                <a:avLst/>
                <a:gdLst/>
                <a:ahLst/>
                <a:cxnLst/>
                <a:rect l="l" t="t" r="r" b="b"/>
                <a:pathLst>
                  <a:path w="12858" h="17145" extrusionOk="0">
                    <a:moveTo>
                      <a:pt x="3215" y="8787"/>
                    </a:moveTo>
                    <a:cubicBezTo>
                      <a:pt x="4929" y="11359"/>
                      <a:pt x="6644" y="13502"/>
                      <a:pt x="8358" y="16073"/>
                    </a:cubicBezTo>
                    <a:lnTo>
                      <a:pt x="12644" y="11787"/>
                    </a:lnTo>
                    <a:cubicBezTo>
                      <a:pt x="11359" y="8787"/>
                      <a:pt x="10073" y="6215"/>
                      <a:pt x="8787" y="3215"/>
                    </a:cubicBezTo>
                    <a:lnTo>
                      <a:pt x="3215" y="878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13" name="Google Shape;513;p2"/>
              <p:cNvSpPr/>
              <p:nvPr/>
            </p:nvSpPr>
            <p:spPr>
              <a:xfrm>
                <a:off x="6026777" y="4002286"/>
                <a:ext cx="34290" cy="51435"/>
              </a:xfrm>
              <a:custGeom>
                <a:avLst/>
                <a:gdLst/>
                <a:ahLst/>
                <a:cxnLst/>
                <a:rect l="l" t="t" r="r" b="b"/>
                <a:pathLst>
                  <a:path w="34290" h="51435" extrusionOk="0">
                    <a:moveTo>
                      <a:pt x="3215" y="15645"/>
                    </a:moveTo>
                    <a:lnTo>
                      <a:pt x="3215" y="15645"/>
                    </a:lnTo>
                    <a:cubicBezTo>
                      <a:pt x="10501" y="26789"/>
                      <a:pt x="18217" y="38362"/>
                      <a:pt x="25503" y="49506"/>
                    </a:cubicBezTo>
                    <a:lnTo>
                      <a:pt x="33647" y="41362"/>
                    </a:lnTo>
                    <a:cubicBezTo>
                      <a:pt x="27646" y="28504"/>
                      <a:pt x="21646" y="15645"/>
                      <a:pt x="15645" y="3215"/>
                    </a:cubicBezTo>
                    <a:lnTo>
                      <a:pt x="3215" y="156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14" name="Google Shape;514;p2"/>
              <p:cNvSpPr/>
              <p:nvPr/>
            </p:nvSpPr>
            <p:spPr>
              <a:xfrm>
                <a:off x="5325546" y="5827800"/>
                <a:ext cx="317183" cy="120015"/>
              </a:xfrm>
              <a:custGeom>
                <a:avLst/>
                <a:gdLst/>
                <a:ahLst/>
                <a:cxnLst/>
                <a:rect l="l" t="t" r="r" b="b"/>
                <a:pathLst>
                  <a:path w="317182" h="120015" extrusionOk="0">
                    <a:moveTo>
                      <a:pt x="315682" y="59793"/>
                    </a:moveTo>
                    <a:lnTo>
                      <a:pt x="83796" y="59793"/>
                    </a:lnTo>
                    <a:lnTo>
                      <a:pt x="79510" y="55507"/>
                    </a:lnTo>
                    <a:lnTo>
                      <a:pt x="26789" y="3215"/>
                    </a:lnTo>
                    <a:cubicBezTo>
                      <a:pt x="21646" y="5358"/>
                      <a:pt x="15645" y="6643"/>
                      <a:pt x="9644" y="6643"/>
                    </a:cubicBezTo>
                    <a:cubicBezTo>
                      <a:pt x="7501" y="6643"/>
                      <a:pt x="5358" y="6643"/>
                      <a:pt x="3215" y="6215"/>
                    </a:cubicBezTo>
                    <a:cubicBezTo>
                      <a:pt x="10930" y="43077"/>
                      <a:pt x="18645" y="79939"/>
                      <a:pt x="26360" y="117229"/>
                    </a:cubicBezTo>
                    <a:lnTo>
                      <a:pt x="198239" y="117229"/>
                    </a:lnTo>
                    <a:lnTo>
                      <a:pt x="271534" y="74795"/>
                    </a:lnTo>
                    <a:lnTo>
                      <a:pt x="274963" y="72652"/>
                    </a:lnTo>
                    <a:lnTo>
                      <a:pt x="313539" y="72652"/>
                    </a:lnTo>
                    <a:cubicBezTo>
                      <a:pt x="314397" y="68365"/>
                      <a:pt x="314825" y="64079"/>
                      <a:pt x="315682" y="597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15" name="Google Shape;515;p2"/>
              <p:cNvSpPr/>
              <p:nvPr/>
            </p:nvSpPr>
            <p:spPr>
              <a:xfrm>
                <a:off x="5792319" y="-3215"/>
                <a:ext cx="390049" cy="30004"/>
              </a:xfrm>
              <a:custGeom>
                <a:avLst/>
                <a:gdLst/>
                <a:ahLst/>
                <a:cxnLst/>
                <a:rect l="l" t="t" r="r" b="b"/>
                <a:pathLst>
                  <a:path w="390048" h="30003" extrusionOk="0">
                    <a:moveTo>
                      <a:pt x="388549" y="30218"/>
                    </a:moveTo>
                    <a:cubicBezTo>
                      <a:pt x="368832" y="20360"/>
                      <a:pt x="349115" y="11359"/>
                      <a:pt x="328541" y="3215"/>
                    </a:cubicBezTo>
                    <a:lnTo>
                      <a:pt x="55936" y="3215"/>
                    </a:lnTo>
                    <a:cubicBezTo>
                      <a:pt x="37933" y="11359"/>
                      <a:pt x="20360" y="19931"/>
                      <a:pt x="3215" y="30218"/>
                    </a:cubicBezTo>
                    <a:lnTo>
                      <a:pt x="388120" y="30218"/>
                    </a:lnTo>
                    <a:lnTo>
                      <a:pt x="388549" y="302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16" name="Google Shape;516;p2"/>
              <p:cNvSpPr/>
              <p:nvPr/>
            </p:nvSpPr>
            <p:spPr>
              <a:xfrm>
                <a:off x="5710452" y="52935"/>
                <a:ext cx="625793" cy="248603"/>
              </a:xfrm>
              <a:custGeom>
                <a:avLst/>
                <a:gdLst/>
                <a:ahLst/>
                <a:cxnLst/>
                <a:rect l="l" t="t" r="r" b="b"/>
                <a:pathLst>
                  <a:path w="625792" h="248602" extrusionOk="0">
                    <a:moveTo>
                      <a:pt x="427554" y="40076"/>
                    </a:moveTo>
                    <a:lnTo>
                      <a:pt x="427554" y="40076"/>
                    </a:lnTo>
                    <a:lnTo>
                      <a:pt x="433554" y="40076"/>
                    </a:lnTo>
                    <a:lnTo>
                      <a:pt x="579287" y="185809"/>
                    </a:lnTo>
                    <a:lnTo>
                      <a:pt x="576286" y="188809"/>
                    </a:lnTo>
                    <a:lnTo>
                      <a:pt x="580573" y="204668"/>
                    </a:lnTo>
                    <a:lnTo>
                      <a:pt x="624721" y="248817"/>
                    </a:lnTo>
                    <a:cubicBezTo>
                      <a:pt x="623435" y="226528"/>
                      <a:pt x="622149" y="204668"/>
                      <a:pt x="620863" y="182380"/>
                    </a:cubicBezTo>
                    <a:cubicBezTo>
                      <a:pt x="620006" y="174236"/>
                      <a:pt x="619578" y="165664"/>
                      <a:pt x="618292" y="157520"/>
                    </a:cubicBezTo>
                    <a:lnTo>
                      <a:pt x="463987" y="3215"/>
                    </a:lnTo>
                    <a:lnTo>
                      <a:pt x="40505" y="3215"/>
                    </a:lnTo>
                    <a:cubicBezTo>
                      <a:pt x="27218" y="13073"/>
                      <a:pt x="14788" y="23360"/>
                      <a:pt x="3215" y="34933"/>
                    </a:cubicBezTo>
                    <a:lnTo>
                      <a:pt x="7930" y="39648"/>
                    </a:lnTo>
                    <a:lnTo>
                      <a:pt x="427554" y="400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17" name="Google Shape;517;p2"/>
              <p:cNvSpPr/>
              <p:nvPr/>
            </p:nvSpPr>
            <p:spPr>
              <a:xfrm>
                <a:off x="6188797" y="28932"/>
                <a:ext cx="124301" cy="124301"/>
              </a:xfrm>
              <a:custGeom>
                <a:avLst/>
                <a:gdLst/>
                <a:ahLst/>
                <a:cxnLst/>
                <a:rect l="l" t="t" r="r" b="b"/>
                <a:pathLst>
                  <a:path w="124301" h="124301" extrusionOk="0">
                    <a:moveTo>
                      <a:pt x="93655" y="68794"/>
                    </a:moveTo>
                    <a:cubicBezTo>
                      <a:pt x="77367" y="46077"/>
                      <a:pt x="52507" y="31933"/>
                      <a:pt x="28932" y="17359"/>
                    </a:cubicBezTo>
                    <a:cubicBezTo>
                      <a:pt x="20360" y="12644"/>
                      <a:pt x="11787" y="7930"/>
                      <a:pt x="3215" y="3215"/>
                    </a:cubicBezTo>
                    <a:lnTo>
                      <a:pt x="121515" y="121944"/>
                    </a:lnTo>
                    <a:cubicBezTo>
                      <a:pt x="114229" y="103513"/>
                      <a:pt x="105656" y="85082"/>
                      <a:pt x="93655" y="687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18" name="Google Shape;518;p2"/>
              <p:cNvSpPr/>
              <p:nvPr/>
            </p:nvSpPr>
            <p:spPr>
              <a:xfrm>
                <a:off x="5634156" y="106085"/>
                <a:ext cx="707231" cy="355759"/>
              </a:xfrm>
              <a:custGeom>
                <a:avLst/>
                <a:gdLst/>
                <a:ahLst/>
                <a:cxnLst/>
                <a:rect l="l" t="t" r="r" b="b"/>
                <a:pathLst>
                  <a:path w="707231" h="355758" extrusionOk="0">
                    <a:moveTo>
                      <a:pt x="442127" y="100084"/>
                    </a:moveTo>
                    <a:lnTo>
                      <a:pt x="442127" y="100084"/>
                    </a:lnTo>
                    <a:lnTo>
                      <a:pt x="448556" y="100084"/>
                    </a:lnTo>
                    <a:lnTo>
                      <a:pt x="559999" y="211526"/>
                    </a:lnTo>
                    <a:lnTo>
                      <a:pt x="559570" y="217527"/>
                    </a:lnTo>
                    <a:lnTo>
                      <a:pt x="559570" y="306681"/>
                    </a:lnTo>
                    <a:lnTo>
                      <a:pt x="606719" y="353830"/>
                    </a:lnTo>
                    <a:lnTo>
                      <a:pt x="675727" y="353830"/>
                    </a:lnTo>
                    <a:cubicBezTo>
                      <a:pt x="680442" y="341400"/>
                      <a:pt x="685157" y="328970"/>
                      <a:pt x="689872" y="316968"/>
                    </a:cubicBezTo>
                    <a:cubicBezTo>
                      <a:pt x="694158" y="304538"/>
                      <a:pt x="705303" y="293822"/>
                      <a:pt x="704017" y="279678"/>
                    </a:cubicBezTo>
                    <a:cubicBezTo>
                      <a:pt x="703588" y="266390"/>
                      <a:pt x="703159" y="253103"/>
                      <a:pt x="702731" y="239816"/>
                    </a:cubicBezTo>
                    <a:lnTo>
                      <a:pt x="629865" y="166949"/>
                    </a:lnTo>
                    <a:lnTo>
                      <a:pt x="629007" y="163092"/>
                    </a:lnTo>
                    <a:lnTo>
                      <a:pt x="623007" y="142518"/>
                    </a:lnTo>
                    <a:lnTo>
                      <a:pt x="496991" y="16502"/>
                    </a:lnTo>
                    <a:lnTo>
                      <a:pt x="77367" y="16502"/>
                    </a:lnTo>
                    <a:lnTo>
                      <a:pt x="71366" y="16073"/>
                    </a:lnTo>
                    <a:lnTo>
                      <a:pt x="58507" y="3215"/>
                    </a:lnTo>
                    <a:cubicBezTo>
                      <a:pt x="50792" y="11787"/>
                      <a:pt x="43505" y="20788"/>
                      <a:pt x="37076" y="30218"/>
                    </a:cubicBezTo>
                    <a:lnTo>
                      <a:pt x="51649" y="44791"/>
                    </a:lnTo>
                    <a:lnTo>
                      <a:pt x="470416" y="44791"/>
                    </a:lnTo>
                    <a:lnTo>
                      <a:pt x="476845" y="44363"/>
                    </a:lnTo>
                    <a:lnTo>
                      <a:pt x="635437" y="202954"/>
                    </a:lnTo>
                    <a:lnTo>
                      <a:pt x="635008" y="209383"/>
                    </a:lnTo>
                    <a:lnTo>
                      <a:pt x="635437" y="229529"/>
                    </a:lnTo>
                    <a:cubicBezTo>
                      <a:pt x="650439" y="226528"/>
                      <a:pt x="666298" y="230386"/>
                      <a:pt x="677871" y="241530"/>
                    </a:cubicBezTo>
                    <a:cubicBezTo>
                      <a:pt x="695873" y="259532"/>
                      <a:pt x="695444" y="289536"/>
                      <a:pt x="677013" y="308396"/>
                    </a:cubicBezTo>
                    <a:cubicBezTo>
                      <a:pt x="658154" y="327255"/>
                      <a:pt x="628150" y="327684"/>
                      <a:pt x="609719" y="309682"/>
                    </a:cubicBezTo>
                    <a:cubicBezTo>
                      <a:pt x="593431" y="293394"/>
                      <a:pt x="592146" y="267248"/>
                      <a:pt x="606290" y="248388"/>
                    </a:cubicBezTo>
                    <a:lnTo>
                      <a:pt x="606290" y="214955"/>
                    </a:lnTo>
                    <a:lnTo>
                      <a:pt x="464844" y="73509"/>
                    </a:lnTo>
                    <a:lnTo>
                      <a:pt x="46077" y="74366"/>
                    </a:lnTo>
                    <a:lnTo>
                      <a:pt x="40076" y="74366"/>
                    </a:lnTo>
                    <a:lnTo>
                      <a:pt x="21217" y="55507"/>
                    </a:lnTo>
                    <a:cubicBezTo>
                      <a:pt x="14359" y="67508"/>
                      <a:pt x="8358" y="79510"/>
                      <a:pt x="3215" y="92369"/>
                    </a:cubicBezTo>
                    <a:lnTo>
                      <a:pt x="11359" y="100513"/>
                    </a:lnTo>
                    <a:lnTo>
                      <a:pt x="442127" y="10008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19" name="Google Shape;519;p2"/>
              <p:cNvSpPr/>
              <p:nvPr/>
            </p:nvSpPr>
            <p:spPr>
              <a:xfrm>
                <a:off x="4348215" y="3099602"/>
                <a:ext cx="12859" cy="197168"/>
              </a:xfrm>
              <a:custGeom>
                <a:avLst/>
                <a:gdLst/>
                <a:ahLst/>
                <a:cxnLst/>
                <a:rect l="l" t="t" r="r" b="b"/>
                <a:pathLst>
                  <a:path w="12858" h="197167" extrusionOk="0">
                    <a:moveTo>
                      <a:pt x="13568" y="193953"/>
                    </a:moveTo>
                    <a:lnTo>
                      <a:pt x="13568" y="3215"/>
                    </a:lnTo>
                    <a:cubicBezTo>
                      <a:pt x="13139" y="4929"/>
                      <a:pt x="12711" y="6215"/>
                      <a:pt x="12282" y="7929"/>
                    </a:cubicBezTo>
                    <a:cubicBezTo>
                      <a:pt x="-1434" y="69223"/>
                      <a:pt x="1567" y="132659"/>
                      <a:pt x="13568" y="1939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20" name="Google Shape;520;p2"/>
              <p:cNvSpPr/>
              <p:nvPr/>
            </p:nvSpPr>
            <p:spPr>
              <a:xfrm>
                <a:off x="5618726" y="227386"/>
                <a:ext cx="690086" cy="295751"/>
              </a:xfrm>
              <a:custGeom>
                <a:avLst/>
                <a:gdLst/>
                <a:ahLst/>
                <a:cxnLst/>
                <a:rect l="l" t="t" r="r" b="b"/>
                <a:pathLst>
                  <a:path w="690086" h="295751" extrusionOk="0">
                    <a:moveTo>
                      <a:pt x="432268" y="51221"/>
                    </a:moveTo>
                    <a:lnTo>
                      <a:pt x="432268" y="51221"/>
                    </a:lnTo>
                    <a:cubicBezTo>
                      <a:pt x="433554" y="51221"/>
                      <a:pt x="434840" y="51221"/>
                      <a:pt x="436126" y="51221"/>
                    </a:cubicBezTo>
                    <a:cubicBezTo>
                      <a:pt x="444270" y="52507"/>
                      <a:pt x="449842" y="59793"/>
                      <a:pt x="448556" y="67937"/>
                    </a:cubicBezTo>
                    <a:lnTo>
                      <a:pt x="510707" y="130088"/>
                    </a:lnTo>
                    <a:lnTo>
                      <a:pt x="511135" y="134374"/>
                    </a:lnTo>
                    <a:lnTo>
                      <a:pt x="510707" y="198239"/>
                    </a:lnTo>
                    <a:lnTo>
                      <a:pt x="605433" y="292965"/>
                    </a:lnTo>
                    <a:lnTo>
                      <a:pt x="688158" y="292537"/>
                    </a:lnTo>
                    <a:cubicBezTo>
                      <a:pt x="688158" y="288679"/>
                      <a:pt x="688158" y="284821"/>
                      <a:pt x="687729" y="281392"/>
                    </a:cubicBezTo>
                    <a:cubicBezTo>
                      <a:pt x="684300" y="275392"/>
                      <a:pt x="683014" y="268534"/>
                      <a:pt x="683443" y="262104"/>
                    </a:cubicBezTo>
                    <a:lnTo>
                      <a:pt x="610576" y="262104"/>
                    </a:lnTo>
                    <a:lnTo>
                      <a:pt x="546711" y="198239"/>
                    </a:lnTo>
                    <a:lnTo>
                      <a:pt x="546711" y="102656"/>
                    </a:lnTo>
                    <a:lnTo>
                      <a:pt x="452414" y="8358"/>
                    </a:lnTo>
                    <a:lnTo>
                      <a:pt x="21217" y="8787"/>
                    </a:lnTo>
                    <a:lnTo>
                      <a:pt x="14359" y="8787"/>
                    </a:lnTo>
                    <a:lnTo>
                      <a:pt x="8787" y="3215"/>
                    </a:lnTo>
                    <a:cubicBezTo>
                      <a:pt x="7072" y="10930"/>
                      <a:pt x="5786" y="18645"/>
                      <a:pt x="4929" y="26789"/>
                    </a:cubicBezTo>
                    <a:cubicBezTo>
                      <a:pt x="4072" y="33647"/>
                      <a:pt x="3643" y="40076"/>
                      <a:pt x="3215" y="46934"/>
                    </a:cubicBezTo>
                    <a:lnTo>
                      <a:pt x="4501" y="48220"/>
                    </a:lnTo>
                    <a:lnTo>
                      <a:pt x="432268" y="512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21" name="Google Shape;521;p2"/>
              <p:cNvSpPr/>
              <p:nvPr/>
            </p:nvSpPr>
            <p:spPr>
              <a:xfrm>
                <a:off x="6528697" y="4706088"/>
                <a:ext cx="4286" cy="4286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4286" extrusionOk="0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22" name="Google Shape;522;p2"/>
              <p:cNvSpPr/>
              <p:nvPr/>
            </p:nvSpPr>
            <p:spPr>
              <a:xfrm>
                <a:off x="6528697" y="4684228"/>
                <a:ext cx="445770" cy="214313"/>
              </a:xfrm>
              <a:custGeom>
                <a:avLst/>
                <a:gdLst/>
                <a:ahLst/>
                <a:cxnLst/>
                <a:rect l="l" t="t" r="r" b="b"/>
                <a:pathLst>
                  <a:path w="445770" h="214312" extrusionOk="0">
                    <a:moveTo>
                      <a:pt x="3215" y="25074"/>
                    </a:moveTo>
                    <a:lnTo>
                      <a:pt x="269820" y="212812"/>
                    </a:lnTo>
                    <a:lnTo>
                      <a:pt x="444699" y="182380"/>
                    </a:lnTo>
                    <a:cubicBezTo>
                      <a:pt x="442127" y="175951"/>
                      <a:pt x="439555" y="169950"/>
                      <a:pt x="436983" y="163521"/>
                    </a:cubicBezTo>
                    <a:cubicBezTo>
                      <a:pt x="435697" y="160091"/>
                      <a:pt x="434411" y="156663"/>
                      <a:pt x="433126" y="153233"/>
                    </a:cubicBezTo>
                    <a:lnTo>
                      <a:pt x="271963" y="181094"/>
                    </a:lnTo>
                    <a:lnTo>
                      <a:pt x="268105" y="181952"/>
                    </a:lnTo>
                    <a:lnTo>
                      <a:pt x="14787" y="3215"/>
                    </a:lnTo>
                    <a:cubicBezTo>
                      <a:pt x="10930" y="10502"/>
                      <a:pt x="6644" y="17788"/>
                      <a:pt x="3215" y="250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23" name="Google Shape;523;p2"/>
              <p:cNvSpPr/>
              <p:nvPr/>
            </p:nvSpPr>
            <p:spPr>
              <a:xfrm>
                <a:off x="4407432" y="3495223"/>
                <a:ext cx="192881" cy="214313"/>
              </a:xfrm>
              <a:custGeom>
                <a:avLst/>
                <a:gdLst/>
                <a:ahLst/>
                <a:cxnLst/>
                <a:rect l="l" t="t" r="r" b="b"/>
                <a:pathLst>
                  <a:path w="192881" h="214312" extrusionOk="0">
                    <a:moveTo>
                      <a:pt x="143375" y="164806"/>
                    </a:moveTo>
                    <a:lnTo>
                      <a:pt x="143375" y="164806"/>
                    </a:lnTo>
                    <a:lnTo>
                      <a:pt x="143375" y="25932"/>
                    </a:lnTo>
                    <a:lnTo>
                      <a:pt x="120658" y="3215"/>
                    </a:lnTo>
                    <a:lnTo>
                      <a:pt x="3215" y="3215"/>
                    </a:lnTo>
                    <a:cubicBezTo>
                      <a:pt x="11787" y="37076"/>
                      <a:pt x="21217" y="70509"/>
                      <a:pt x="31075" y="103942"/>
                    </a:cubicBezTo>
                    <a:lnTo>
                      <a:pt x="35790" y="99227"/>
                    </a:lnTo>
                    <a:cubicBezTo>
                      <a:pt x="31504" y="92797"/>
                      <a:pt x="28932" y="84653"/>
                      <a:pt x="28932" y="76081"/>
                    </a:cubicBezTo>
                    <a:cubicBezTo>
                      <a:pt x="28932" y="52507"/>
                      <a:pt x="47792" y="33647"/>
                      <a:pt x="71795" y="33647"/>
                    </a:cubicBezTo>
                    <a:cubicBezTo>
                      <a:pt x="95798" y="33647"/>
                      <a:pt x="115086" y="52507"/>
                      <a:pt x="115086" y="76081"/>
                    </a:cubicBezTo>
                    <a:cubicBezTo>
                      <a:pt x="115086" y="99655"/>
                      <a:pt x="95369" y="119372"/>
                      <a:pt x="71795" y="119372"/>
                    </a:cubicBezTo>
                    <a:cubicBezTo>
                      <a:pt x="67508" y="119372"/>
                      <a:pt x="63222" y="118515"/>
                      <a:pt x="59365" y="117229"/>
                    </a:cubicBezTo>
                    <a:lnTo>
                      <a:pt x="40505" y="136088"/>
                    </a:lnTo>
                    <a:cubicBezTo>
                      <a:pt x="45649" y="150233"/>
                      <a:pt x="55507" y="161806"/>
                      <a:pt x="68794" y="169093"/>
                    </a:cubicBezTo>
                    <a:cubicBezTo>
                      <a:pt x="106942" y="189238"/>
                      <a:pt x="148519" y="202097"/>
                      <a:pt x="190524" y="211955"/>
                    </a:cubicBezTo>
                    <a:lnTo>
                      <a:pt x="147233" y="168664"/>
                    </a:lnTo>
                    <a:lnTo>
                      <a:pt x="143375" y="16480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24" name="Google Shape;524;p2"/>
              <p:cNvSpPr/>
              <p:nvPr/>
            </p:nvSpPr>
            <p:spPr>
              <a:xfrm>
                <a:off x="5620869" y="353401"/>
                <a:ext cx="4286" cy="4286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4286" extrusionOk="0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25" name="Google Shape;525;p2"/>
              <p:cNvSpPr/>
              <p:nvPr/>
            </p:nvSpPr>
            <p:spPr>
              <a:xfrm>
                <a:off x="5617011" y="301966"/>
                <a:ext cx="690086" cy="304324"/>
              </a:xfrm>
              <a:custGeom>
                <a:avLst/>
                <a:gdLst/>
                <a:ahLst/>
                <a:cxnLst/>
                <a:rect l="l" t="t" r="r" b="b"/>
                <a:pathLst>
                  <a:path w="690086" h="304323" extrusionOk="0">
                    <a:moveTo>
                      <a:pt x="7072" y="54650"/>
                    </a:moveTo>
                    <a:lnTo>
                      <a:pt x="366689" y="54650"/>
                    </a:lnTo>
                    <a:cubicBezTo>
                      <a:pt x="369260" y="49506"/>
                      <a:pt x="371832" y="44363"/>
                      <a:pt x="376119" y="40076"/>
                    </a:cubicBezTo>
                    <a:cubicBezTo>
                      <a:pt x="394978" y="21217"/>
                      <a:pt x="424982" y="20788"/>
                      <a:pt x="442984" y="38791"/>
                    </a:cubicBezTo>
                    <a:cubicBezTo>
                      <a:pt x="460986" y="56793"/>
                      <a:pt x="460558" y="86797"/>
                      <a:pt x="441698" y="105656"/>
                    </a:cubicBezTo>
                    <a:cubicBezTo>
                      <a:pt x="422839" y="124516"/>
                      <a:pt x="393264" y="124944"/>
                      <a:pt x="374833" y="106942"/>
                    </a:cubicBezTo>
                    <a:cubicBezTo>
                      <a:pt x="368403" y="100513"/>
                      <a:pt x="364546" y="92369"/>
                      <a:pt x="362831" y="83796"/>
                    </a:cubicBezTo>
                    <a:lnTo>
                      <a:pt x="7930" y="83796"/>
                    </a:lnTo>
                    <a:cubicBezTo>
                      <a:pt x="8787" y="92369"/>
                      <a:pt x="9644" y="101370"/>
                      <a:pt x="10930" y="109942"/>
                    </a:cubicBezTo>
                    <a:lnTo>
                      <a:pt x="263390" y="109942"/>
                    </a:lnTo>
                    <a:lnTo>
                      <a:pt x="269391" y="109942"/>
                    </a:lnTo>
                    <a:lnTo>
                      <a:pt x="319969" y="160520"/>
                    </a:lnTo>
                    <a:lnTo>
                      <a:pt x="457557" y="160520"/>
                    </a:lnTo>
                    <a:lnTo>
                      <a:pt x="463987" y="160520"/>
                    </a:lnTo>
                    <a:lnTo>
                      <a:pt x="605433" y="301966"/>
                    </a:lnTo>
                    <a:cubicBezTo>
                      <a:pt x="607147" y="299395"/>
                      <a:pt x="609719" y="296823"/>
                      <a:pt x="612291" y="294251"/>
                    </a:cubicBezTo>
                    <a:cubicBezTo>
                      <a:pt x="630293" y="276249"/>
                      <a:pt x="658154" y="274963"/>
                      <a:pt x="676585" y="290822"/>
                    </a:cubicBezTo>
                    <a:cubicBezTo>
                      <a:pt x="680014" y="283107"/>
                      <a:pt x="683014" y="275392"/>
                      <a:pt x="684729" y="267248"/>
                    </a:cubicBezTo>
                    <a:cubicBezTo>
                      <a:pt x="686443" y="258247"/>
                      <a:pt x="688158" y="249245"/>
                      <a:pt x="689015" y="240244"/>
                    </a:cubicBezTo>
                    <a:lnTo>
                      <a:pt x="686872" y="238101"/>
                    </a:lnTo>
                    <a:lnTo>
                      <a:pt x="599004" y="238101"/>
                    </a:lnTo>
                    <a:lnTo>
                      <a:pt x="493133" y="132231"/>
                    </a:lnTo>
                    <a:lnTo>
                      <a:pt x="493133" y="128373"/>
                    </a:lnTo>
                    <a:lnTo>
                      <a:pt x="492705" y="64079"/>
                    </a:lnTo>
                    <a:lnTo>
                      <a:pt x="435269" y="6644"/>
                    </a:lnTo>
                    <a:cubicBezTo>
                      <a:pt x="434840" y="6644"/>
                      <a:pt x="434412" y="6644"/>
                      <a:pt x="433983" y="6215"/>
                    </a:cubicBezTo>
                    <a:lnTo>
                      <a:pt x="3215" y="3215"/>
                    </a:lnTo>
                    <a:cubicBezTo>
                      <a:pt x="3215" y="19931"/>
                      <a:pt x="4072" y="36219"/>
                      <a:pt x="5358" y="52935"/>
                    </a:cubicBezTo>
                    <a:lnTo>
                      <a:pt x="7072" y="5465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26" name="Google Shape;526;p2"/>
              <p:cNvSpPr/>
              <p:nvPr/>
            </p:nvSpPr>
            <p:spPr>
              <a:xfrm>
                <a:off x="6661571" y="4457915"/>
                <a:ext cx="210026" cy="137160"/>
              </a:xfrm>
              <a:custGeom>
                <a:avLst/>
                <a:gdLst/>
                <a:ahLst/>
                <a:cxnLst/>
                <a:rect l="l" t="t" r="r" b="b"/>
                <a:pathLst>
                  <a:path w="210026" h="137160" extrusionOk="0">
                    <a:moveTo>
                      <a:pt x="3215" y="32361"/>
                    </a:moveTo>
                    <a:lnTo>
                      <a:pt x="152805" y="137374"/>
                    </a:lnTo>
                    <a:lnTo>
                      <a:pt x="208955" y="127944"/>
                    </a:lnTo>
                    <a:cubicBezTo>
                      <a:pt x="202954" y="115514"/>
                      <a:pt x="197382" y="103084"/>
                      <a:pt x="192238" y="90654"/>
                    </a:cubicBezTo>
                    <a:lnTo>
                      <a:pt x="162234" y="95798"/>
                    </a:lnTo>
                    <a:lnTo>
                      <a:pt x="156234" y="96655"/>
                    </a:lnTo>
                    <a:lnTo>
                      <a:pt x="23789" y="3215"/>
                    </a:lnTo>
                    <a:cubicBezTo>
                      <a:pt x="19502" y="8786"/>
                      <a:pt x="15645" y="14787"/>
                      <a:pt x="11358" y="20360"/>
                    </a:cubicBezTo>
                    <a:lnTo>
                      <a:pt x="11358" y="20360"/>
                    </a:lnTo>
                    <a:cubicBezTo>
                      <a:pt x="8358" y="25074"/>
                      <a:pt x="5786" y="28503"/>
                      <a:pt x="3215" y="323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27" name="Google Shape;527;p2"/>
              <p:cNvSpPr/>
              <p:nvPr/>
            </p:nvSpPr>
            <p:spPr>
              <a:xfrm>
                <a:off x="6699290" y="4403479"/>
                <a:ext cx="145733" cy="120015"/>
              </a:xfrm>
              <a:custGeom>
                <a:avLst/>
                <a:gdLst/>
                <a:ahLst/>
                <a:cxnLst/>
                <a:rect l="l" t="t" r="r" b="b"/>
                <a:pathLst>
                  <a:path w="145732" h="120015" extrusionOk="0">
                    <a:moveTo>
                      <a:pt x="3215" y="34076"/>
                    </a:moveTo>
                    <a:lnTo>
                      <a:pt x="125373" y="120230"/>
                    </a:lnTo>
                    <a:lnTo>
                      <a:pt x="145518" y="116800"/>
                    </a:lnTo>
                    <a:cubicBezTo>
                      <a:pt x="142518" y="105228"/>
                      <a:pt x="139946" y="93654"/>
                      <a:pt x="138660" y="82082"/>
                    </a:cubicBezTo>
                    <a:lnTo>
                      <a:pt x="26789" y="3215"/>
                    </a:lnTo>
                    <a:cubicBezTo>
                      <a:pt x="18645" y="13502"/>
                      <a:pt x="10930" y="23789"/>
                      <a:pt x="3215" y="340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28" name="Google Shape;528;p2"/>
              <p:cNvSpPr/>
              <p:nvPr/>
            </p:nvSpPr>
            <p:spPr>
              <a:xfrm>
                <a:off x="6831735" y="4444627"/>
                <a:ext cx="4286" cy="4286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4286" extrusionOk="0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29" name="Google Shape;529;p2"/>
              <p:cNvSpPr/>
              <p:nvPr/>
            </p:nvSpPr>
            <p:spPr>
              <a:xfrm>
                <a:off x="6740438" y="4353758"/>
                <a:ext cx="98584" cy="94298"/>
              </a:xfrm>
              <a:custGeom>
                <a:avLst/>
                <a:gdLst/>
                <a:ahLst/>
                <a:cxnLst/>
                <a:rect l="l" t="t" r="r" b="b"/>
                <a:pathLst>
                  <a:path w="98583" h="94297" extrusionOk="0">
                    <a:moveTo>
                      <a:pt x="94512" y="94083"/>
                    </a:moveTo>
                    <a:cubicBezTo>
                      <a:pt x="94512" y="81653"/>
                      <a:pt x="94512" y="69223"/>
                      <a:pt x="95369" y="57221"/>
                    </a:cubicBezTo>
                    <a:cubicBezTo>
                      <a:pt x="95369" y="55936"/>
                      <a:pt x="95369" y="54221"/>
                      <a:pt x="95369" y="52935"/>
                    </a:cubicBezTo>
                    <a:lnTo>
                      <a:pt x="25075" y="3215"/>
                    </a:lnTo>
                    <a:cubicBezTo>
                      <a:pt x="17788" y="12216"/>
                      <a:pt x="10501" y="21217"/>
                      <a:pt x="3215" y="30218"/>
                    </a:cubicBezTo>
                    <a:lnTo>
                      <a:pt x="94512" y="940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30" name="Google Shape;530;p2"/>
              <p:cNvSpPr/>
              <p:nvPr/>
            </p:nvSpPr>
            <p:spPr>
              <a:xfrm>
                <a:off x="6571988" y="4607933"/>
                <a:ext cx="368618" cy="188595"/>
              </a:xfrm>
              <a:custGeom>
                <a:avLst/>
                <a:gdLst/>
                <a:ahLst/>
                <a:cxnLst/>
                <a:rect l="l" t="t" r="r" b="b"/>
                <a:pathLst>
                  <a:path w="368617" h="188595" extrusionOk="0">
                    <a:moveTo>
                      <a:pt x="3215" y="22931"/>
                    </a:moveTo>
                    <a:lnTo>
                      <a:pt x="3215" y="22931"/>
                    </a:lnTo>
                    <a:lnTo>
                      <a:pt x="236387" y="187094"/>
                    </a:lnTo>
                    <a:lnTo>
                      <a:pt x="368403" y="164378"/>
                    </a:lnTo>
                    <a:cubicBezTo>
                      <a:pt x="365832" y="154948"/>
                      <a:pt x="362831" y="145089"/>
                      <a:pt x="360259" y="135659"/>
                    </a:cubicBezTo>
                    <a:lnTo>
                      <a:pt x="240673" y="156234"/>
                    </a:lnTo>
                    <a:lnTo>
                      <a:pt x="234244" y="157520"/>
                    </a:lnTo>
                    <a:lnTo>
                      <a:pt x="15216" y="3215"/>
                    </a:lnTo>
                    <a:cubicBezTo>
                      <a:pt x="10930" y="9644"/>
                      <a:pt x="7072" y="16502"/>
                      <a:pt x="3215" y="2293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31" name="Google Shape;531;p2"/>
              <p:cNvSpPr/>
              <p:nvPr/>
            </p:nvSpPr>
            <p:spPr>
              <a:xfrm>
                <a:off x="6629852" y="4510635"/>
                <a:ext cx="278606" cy="167164"/>
              </a:xfrm>
              <a:custGeom>
                <a:avLst/>
                <a:gdLst/>
                <a:ahLst/>
                <a:cxnLst/>
                <a:rect l="l" t="t" r="r" b="b"/>
                <a:pathLst>
                  <a:path w="278606" h="167163" extrusionOk="0">
                    <a:moveTo>
                      <a:pt x="3215" y="26361"/>
                    </a:moveTo>
                    <a:lnTo>
                      <a:pt x="199525" y="164378"/>
                    </a:lnTo>
                    <a:lnTo>
                      <a:pt x="275820" y="151090"/>
                    </a:lnTo>
                    <a:cubicBezTo>
                      <a:pt x="274534" y="148090"/>
                      <a:pt x="273677" y="145089"/>
                      <a:pt x="272391" y="142518"/>
                    </a:cubicBezTo>
                    <a:cubicBezTo>
                      <a:pt x="266819" y="129231"/>
                      <a:pt x="260819" y="116372"/>
                      <a:pt x="254389" y="103085"/>
                    </a:cubicBezTo>
                    <a:lnTo>
                      <a:pt x="183666" y="114657"/>
                    </a:lnTo>
                    <a:lnTo>
                      <a:pt x="177665" y="115086"/>
                    </a:lnTo>
                    <a:lnTo>
                      <a:pt x="18645" y="3215"/>
                    </a:lnTo>
                    <a:cubicBezTo>
                      <a:pt x="13073" y="11359"/>
                      <a:pt x="7930" y="18645"/>
                      <a:pt x="3215" y="263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32" name="Google Shape;532;p2"/>
              <p:cNvSpPr/>
              <p:nvPr/>
            </p:nvSpPr>
            <p:spPr>
              <a:xfrm>
                <a:off x="5355122" y="5926384"/>
                <a:ext cx="282893" cy="132874"/>
              </a:xfrm>
              <a:custGeom>
                <a:avLst/>
                <a:gdLst/>
                <a:ahLst/>
                <a:cxnLst/>
                <a:rect l="l" t="t" r="r" b="b"/>
                <a:pathLst>
                  <a:path w="282892" h="132873" extrusionOk="0">
                    <a:moveTo>
                      <a:pt x="253960" y="3215"/>
                    </a:moveTo>
                    <a:lnTo>
                      <a:pt x="253960" y="3215"/>
                    </a:lnTo>
                    <a:lnTo>
                      <a:pt x="179808" y="46077"/>
                    </a:lnTo>
                    <a:lnTo>
                      <a:pt x="176808" y="47792"/>
                    </a:lnTo>
                    <a:lnTo>
                      <a:pt x="3215" y="47792"/>
                    </a:lnTo>
                    <a:cubicBezTo>
                      <a:pt x="8358" y="73080"/>
                      <a:pt x="13930" y="98369"/>
                      <a:pt x="19074" y="124087"/>
                    </a:cubicBezTo>
                    <a:cubicBezTo>
                      <a:pt x="19502" y="127087"/>
                      <a:pt x="20360" y="130516"/>
                      <a:pt x="21217" y="133517"/>
                    </a:cubicBezTo>
                    <a:lnTo>
                      <a:pt x="37076" y="106085"/>
                    </a:lnTo>
                    <a:lnTo>
                      <a:pt x="41362" y="98798"/>
                    </a:lnTo>
                    <a:lnTo>
                      <a:pt x="185809" y="98798"/>
                    </a:lnTo>
                    <a:lnTo>
                      <a:pt x="240673" y="44363"/>
                    </a:lnTo>
                    <a:lnTo>
                      <a:pt x="244959" y="40076"/>
                    </a:lnTo>
                    <a:lnTo>
                      <a:pt x="274106" y="40076"/>
                    </a:lnTo>
                    <a:cubicBezTo>
                      <a:pt x="275820" y="27646"/>
                      <a:pt x="277963" y="15645"/>
                      <a:pt x="279678" y="3215"/>
                    </a:cubicBezTo>
                    <a:lnTo>
                      <a:pt x="253960" y="32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33" name="Google Shape;533;p2"/>
              <p:cNvSpPr/>
              <p:nvPr/>
            </p:nvSpPr>
            <p:spPr>
              <a:xfrm>
                <a:off x="6598991" y="4558641"/>
                <a:ext cx="325755" cy="175736"/>
              </a:xfrm>
              <a:custGeom>
                <a:avLst/>
                <a:gdLst/>
                <a:ahLst/>
                <a:cxnLst/>
                <a:rect l="l" t="t" r="r" b="b"/>
                <a:pathLst>
                  <a:path w="325755" h="175736" extrusionOk="0">
                    <a:moveTo>
                      <a:pt x="3215" y="27218"/>
                    </a:moveTo>
                    <a:lnTo>
                      <a:pt x="3215" y="27218"/>
                    </a:lnTo>
                    <a:lnTo>
                      <a:pt x="214098" y="175522"/>
                    </a:lnTo>
                    <a:lnTo>
                      <a:pt x="324683" y="156234"/>
                    </a:lnTo>
                    <a:cubicBezTo>
                      <a:pt x="322112" y="147661"/>
                      <a:pt x="319540" y="139517"/>
                      <a:pt x="316540" y="131373"/>
                    </a:cubicBezTo>
                    <a:lnTo>
                      <a:pt x="229100" y="146375"/>
                    </a:lnTo>
                    <a:lnTo>
                      <a:pt x="223100" y="147661"/>
                    </a:lnTo>
                    <a:lnTo>
                      <a:pt x="17788" y="3215"/>
                    </a:lnTo>
                    <a:cubicBezTo>
                      <a:pt x="13073" y="11358"/>
                      <a:pt x="8358" y="19074"/>
                      <a:pt x="3215" y="272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34" name="Google Shape;534;p2"/>
              <p:cNvSpPr/>
              <p:nvPr/>
            </p:nvSpPr>
            <p:spPr>
              <a:xfrm>
                <a:off x="6549700" y="4644795"/>
                <a:ext cx="407194" cy="201454"/>
              </a:xfrm>
              <a:custGeom>
                <a:avLst/>
                <a:gdLst/>
                <a:ahLst/>
                <a:cxnLst/>
                <a:rect l="l" t="t" r="r" b="b"/>
                <a:pathLst>
                  <a:path w="407193" h="201453" extrusionOk="0">
                    <a:moveTo>
                      <a:pt x="3215" y="25503"/>
                    </a:moveTo>
                    <a:lnTo>
                      <a:pt x="251817" y="200811"/>
                    </a:lnTo>
                    <a:lnTo>
                      <a:pt x="404836" y="174236"/>
                    </a:lnTo>
                    <a:cubicBezTo>
                      <a:pt x="401836" y="164806"/>
                      <a:pt x="398836" y="155805"/>
                      <a:pt x="395835" y="146376"/>
                    </a:cubicBezTo>
                    <a:lnTo>
                      <a:pt x="257818" y="170378"/>
                    </a:lnTo>
                    <a:lnTo>
                      <a:pt x="253960" y="171235"/>
                    </a:lnTo>
                    <a:lnTo>
                      <a:pt x="15645" y="3215"/>
                    </a:lnTo>
                    <a:cubicBezTo>
                      <a:pt x="11787" y="10501"/>
                      <a:pt x="7501" y="18217"/>
                      <a:pt x="3215" y="255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35" name="Google Shape;535;p2"/>
              <p:cNvSpPr/>
              <p:nvPr/>
            </p:nvSpPr>
            <p:spPr>
              <a:xfrm>
                <a:off x="6549700" y="4667083"/>
                <a:ext cx="4286" cy="4286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4286" extrusionOk="0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36" name="Google Shape;536;p2"/>
              <p:cNvSpPr/>
              <p:nvPr/>
            </p:nvSpPr>
            <p:spPr>
              <a:xfrm>
                <a:off x="5182814" y="2943154"/>
                <a:ext cx="21431" cy="34290"/>
              </a:xfrm>
              <a:custGeom>
                <a:avLst/>
                <a:gdLst/>
                <a:ahLst/>
                <a:cxnLst/>
                <a:rect l="l" t="t" r="r" b="b"/>
                <a:pathLst>
                  <a:path w="21431" h="34290" extrusionOk="0">
                    <a:moveTo>
                      <a:pt x="3215" y="19074"/>
                    </a:moveTo>
                    <a:cubicBezTo>
                      <a:pt x="9215" y="23360"/>
                      <a:pt x="15645" y="27646"/>
                      <a:pt x="21646" y="31504"/>
                    </a:cubicBezTo>
                    <a:cubicBezTo>
                      <a:pt x="16502" y="22074"/>
                      <a:pt x="11359" y="12644"/>
                      <a:pt x="6215" y="3215"/>
                    </a:cubicBezTo>
                    <a:cubicBezTo>
                      <a:pt x="5358" y="8787"/>
                      <a:pt x="4072" y="13930"/>
                      <a:pt x="3215" y="190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37" name="Google Shape;537;p2"/>
              <p:cNvSpPr/>
              <p:nvPr/>
            </p:nvSpPr>
            <p:spPr>
              <a:xfrm>
                <a:off x="5145953" y="3167324"/>
                <a:ext cx="8573" cy="25718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25717" extrusionOk="0">
                    <a:moveTo>
                      <a:pt x="3215" y="26360"/>
                    </a:moveTo>
                    <a:lnTo>
                      <a:pt x="3215" y="26360"/>
                    </a:lnTo>
                    <a:cubicBezTo>
                      <a:pt x="4501" y="25932"/>
                      <a:pt x="5358" y="25503"/>
                      <a:pt x="6644" y="25074"/>
                    </a:cubicBezTo>
                    <a:lnTo>
                      <a:pt x="6644" y="3215"/>
                    </a:lnTo>
                    <a:cubicBezTo>
                      <a:pt x="5358" y="10930"/>
                      <a:pt x="4501" y="18645"/>
                      <a:pt x="3215" y="263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38" name="Google Shape;538;p2"/>
              <p:cNvSpPr/>
              <p:nvPr/>
            </p:nvSpPr>
            <p:spPr>
              <a:xfrm>
                <a:off x="5121092" y="2981730"/>
                <a:ext cx="124301" cy="402908"/>
              </a:xfrm>
              <a:custGeom>
                <a:avLst/>
                <a:gdLst/>
                <a:ahLst/>
                <a:cxnLst/>
                <a:rect l="l" t="t" r="r" b="b"/>
                <a:pathLst>
                  <a:path w="124301" h="402907" extrusionOk="0">
                    <a:moveTo>
                      <a:pt x="3215" y="402264"/>
                    </a:moveTo>
                    <a:lnTo>
                      <a:pt x="3215" y="402264"/>
                    </a:lnTo>
                    <a:cubicBezTo>
                      <a:pt x="10073" y="387691"/>
                      <a:pt x="25075" y="377404"/>
                      <a:pt x="42220" y="377404"/>
                    </a:cubicBezTo>
                    <a:cubicBezTo>
                      <a:pt x="47363" y="377404"/>
                      <a:pt x="52507" y="378262"/>
                      <a:pt x="56793" y="379976"/>
                    </a:cubicBezTo>
                    <a:lnTo>
                      <a:pt x="122801" y="313968"/>
                    </a:lnTo>
                    <a:lnTo>
                      <a:pt x="122801" y="62365"/>
                    </a:lnTo>
                    <a:cubicBezTo>
                      <a:pt x="117658" y="53364"/>
                      <a:pt x="112514" y="44363"/>
                      <a:pt x="107371" y="35362"/>
                    </a:cubicBezTo>
                    <a:cubicBezTo>
                      <a:pt x="91940" y="24217"/>
                      <a:pt x="76510" y="13502"/>
                      <a:pt x="61079" y="3215"/>
                    </a:cubicBezTo>
                    <a:cubicBezTo>
                      <a:pt x="57650" y="21646"/>
                      <a:pt x="54650" y="40505"/>
                      <a:pt x="51649" y="59364"/>
                    </a:cubicBezTo>
                    <a:lnTo>
                      <a:pt x="51649" y="209812"/>
                    </a:lnTo>
                    <a:cubicBezTo>
                      <a:pt x="71366" y="213669"/>
                      <a:pt x="86368" y="231243"/>
                      <a:pt x="86368" y="252246"/>
                    </a:cubicBezTo>
                    <a:cubicBezTo>
                      <a:pt x="86368" y="275820"/>
                      <a:pt x="67080" y="295108"/>
                      <a:pt x="43077" y="295108"/>
                    </a:cubicBezTo>
                    <a:cubicBezTo>
                      <a:pt x="33647" y="295108"/>
                      <a:pt x="24646" y="292108"/>
                      <a:pt x="17359" y="286536"/>
                    </a:cubicBezTo>
                    <a:cubicBezTo>
                      <a:pt x="12644" y="325112"/>
                      <a:pt x="7501" y="363688"/>
                      <a:pt x="3215" y="4022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39" name="Google Shape;539;p2"/>
              <p:cNvSpPr/>
              <p:nvPr/>
            </p:nvSpPr>
            <p:spPr>
              <a:xfrm>
                <a:off x="5138143" y="6692336"/>
                <a:ext cx="180023" cy="162878"/>
              </a:xfrm>
              <a:custGeom>
                <a:avLst/>
                <a:gdLst/>
                <a:ahLst/>
                <a:cxnLst/>
                <a:rect l="l" t="t" r="r" b="b"/>
                <a:pathLst>
                  <a:path w="180022" h="162877" extrusionOk="0">
                    <a:moveTo>
                      <a:pt x="6309" y="46506"/>
                    </a:moveTo>
                    <a:cubicBezTo>
                      <a:pt x="308" y="61508"/>
                      <a:pt x="3737" y="79082"/>
                      <a:pt x="10595" y="94084"/>
                    </a:cubicBezTo>
                    <a:cubicBezTo>
                      <a:pt x="17882" y="88511"/>
                      <a:pt x="27312" y="85082"/>
                      <a:pt x="37170" y="85082"/>
                    </a:cubicBezTo>
                    <a:cubicBezTo>
                      <a:pt x="60745" y="85082"/>
                      <a:pt x="80033" y="104370"/>
                      <a:pt x="80033" y="127944"/>
                    </a:cubicBezTo>
                    <a:cubicBezTo>
                      <a:pt x="80033" y="133945"/>
                      <a:pt x="78747" y="139089"/>
                      <a:pt x="76604" y="144232"/>
                    </a:cubicBezTo>
                    <a:cubicBezTo>
                      <a:pt x="89462" y="146804"/>
                      <a:pt x="103607" y="141232"/>
                      <a:pt x="116037" y="147233"/>
                    </a:cubicBezTo>
                    <a:cubicBezTo>
                      <a:pt x="128039" y="152376"/>
                      <a:pt x="139612" y="163092"/>
                      <a:pt x="153756" y="158806"/>
                    </a:cubicBezTo>
                    <a:cubicBezTo>
                      <a:pt x="163615" y="154520"/>
                      <a:pt x="170044" y="145519"/>
                      <a:pt x="176902" y="137375"/>
                    </a:cubicBezTo>
                    <a:lnTo>
                      <a:pt x="42742" y="3215"/>
                    </a:lnTo>
                    <a:cubicBezTo>
                      <a:pt x="29455" y="16931"/>
                      <a:pt x="16168" y="30218"/>
                      <a:pt x="6309" y="465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40" name="Google Shape;540;p2"/>
              <p:cNvSpPr/>
              <p:nvPr/>
            </p:nvSpPr>
            <p:spPr>
              <a:xfrm>
                <a:off x="5382125" y="5992821"/>
                <a:ext cx="248603" cy="214313"/>
              </a:xfrm>
              <a:custGeom>
                <a:avLst/>
                <a:gdLst/>
                <a:ahLst/>
                <a:cxnLst/>
                <a:rect l="l" t="t" r="r" b="b"/>
                <a:pathLst>
                  <a:path w="248602" h="214312" extrusionOk="0">
                    <a:moveTo>
                      <a:pt x="157520" y="118943"/>
                    </a:moveTo>
                    <a:lnTo>
                      <a:pt x="238101" y="38362"/>
                    </a:lnTo>
                    <a:cubicBezTo>
                      <a:pt x="238959" y="30218"/>
                      <a:pt x="239816" y="21645"/>
                      <a:pt x="241102" y="13502"/>
                    </a:cubicBezTo>
                    <a:cubicBezTo>
                      <a:pt x="241530" y="10073"/>
                      <a:pt x="241959" y="6643"/>
                      <a:pt x="242387" y="3215"/>
                    </a:cubicBezTo>
                    <a:lnTo>
                      <a:pt x="229957" y="3215"/>
                    </a:lnTo>
                    <a:lnTo>
                      <a:pt x="174665" y="57650"/>
                    </a:lnTo>
                    <a:lnTo>
                      <a:pt x="170379" y="61936"/>
                    </a:lnTo>
                    <a:lnTo>
                      <a:pt x="31075" y="61936"/>
                    </a:lnTo>
                    <a:lnTo>
                      <a:pt x="3215" y="109942"/>
                    </a:lnTo>
                    <a:cubicBezTo>
                      <a:pt x="10501" y="143803"/>
                      <a:pt x="17359" y="178093"/>
                      <a:pt x="22074" y="212383"/>
                    </a:cubicBezTo>
                    <a:lnTo>
                      <a:pt x="22931" y="211526"/>
                    </a:lnTo>
                    <a:lnTo>
                      <a:pt x="27218" y="207240"/>
                    </a:lnTo>
                    <a:lnTo>
                      <a:pt x="247102" y="207240"/>
                    </a:lnTo>
                    <a:cubicBezTo>
                      <a:pt x="244102" y="184952"/>
                      <a:pt x="241530" y="162663"/>
                      <a:pt x="239816" y="139946"/>
                    </a:cubicBezTo>
                    <a:cubicBezTo>
                      <a:pt x="238530" y="120229"/>
                      <a:pt x="237244" y="100512"/>
                      <a:pt x="236815" y="81224"/>
                    </a:cubicBezTo>
                    <a:lnTo>
                      <a:pt x="151090" y="166949"/>
                    </a:lnTo>
                    <a:cubicBezTo>
                      <a:pt x="148519" y="169521"/>
                      <a:pt x="145090" y="170807"/>
                      <a:pt x="141661" y="171235"/>
                    </a:cubicBezTo>
                    <a:cubicBezTo>
                      <a:pt x="134803" y="175950"/>
                      <a:pt x="126230" y="178951"/>
                      <a:pt x="117658" y="178951"/>
                    </a:cubicBezTo>
                    <a:cubicBezTo>
                      <a:pt x="94083" y="178951"/>
                      <a:pt x="74795" y="159663"/>
                      <a:pt x="74795" y="136088"/>
                    </a:cubicBezTo>
                    <a:cubicBezTo>
                      <a:pt x="74795" y="112514"/>
                      <a:pt x="93655" y="93226"/>
                      <a:pt x="117658" y="93226"/>
                    </a:cubicBezTo>
                    <a:lnTo>
                      <a:pt x="117658" y="93226"/>
                    </a:lnTo>
                    <a:cubicBezTo>
                      <a:pt x="135231" y="92797"/>
                      <a:pt x="151090" y="103513"/>
                      <a:pt x="157520" y="1189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41" name="Google Shape;541;p2"/>
              <p:cNvSpPr/>
              <p:nvPr/>
            </p:nvSpPr>
            <p:spPr>
              <a:xfrm>
                <a:off x="5317831" y="6832926"/>
                <a:ext cx="21431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21431" h="21431" extrusionOk="0">
                    <a:moveTo>
                      <a:pt x="11359" y="17359"/>
                    </a:moveTo>
                    <a:lnTo>
                      <a:pt x="11359" y="17359"/>
                    </a:lnTo>
                    <a:cubicBezTo>
                      <a:pt x="14359" y="18217"/>
                      <a:pt x="16931" y="19074"/>
                      <a:pt x="19931" y="19931"/>
                    </a:cubicBezTo>
                    <a:lnTo>
                      <a:pt x="3215" y="3215"/>
                    </a:lnTo>
                    <a:cubicBezTo>
                      <a:pt x="4072" y="9216"/>
                      <a:pt x="5358" y="14787"/>
                      <a:pt x="11359" y="1735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42" name="Google Shape;542;p2"/>
              <p:cNvSpPr/>
              <p:nvPr/>
            </p:nvSpPr>
            <p:spPr>
              <a:xfrm>
                <a:off x="5200388" y="6508028"/>
                <a:ext cx="428625" cy="351473"/>
              </a:xfrm>
              <a:custGeom>
                <a:avLst/>
                <a:gdLst/>
                <a:ahLst/>
                <a:cxnLst/>
                <a:rect l="l" t="t" r="r" b="b"/>
                <a:pathLst>
                  <a:path w="428625" h="351472" extrusionOk="0">
                    <a:moveTo>
                      <a:pt x="227814" y="76939"/>
                    </a:moveTo>
                    <a:lnTo>
                      <a:pt x="227814" y="76939"/>
                    </a:lnTo>
                    <a:lnTo>
                      <a:pt x="223528" y="72652"/>
                    </a:lnTo>
                    <a:lnTo>
                      <a:pt x="154091" y="3215"/>
                    </a:lnTo>
                    <a:cubicBezTo>
                      <a:pt x="152376" y="4929"/>
                      <a:pt x="151090" y="7072"/>
                      <a:pt x="149376" y="8787"/>
                    </a:cubicBezTo>
                    <a:cubicBezTo>
                      <a:pt x="105227" y="59794"/>
                      <a:pt x="56364" y="105656"/>
                      <a:pt x="11359" y="155377"/>
                    </a:cubicBezTo>
                    <a:cubicBezTo>
                      <a:pt x="9215" y="160091"/>
                      <a:pt x="6644" y="164378"/>
                      <a:pt x="3215" y="168235"/>
                    </a:cubicBezTo>
                    <a:lnTo>
                      <a:pt x="184094" y="349972"/>
                    </a:lnTo>
                    <a:cubicBezTo>
                      <a:pt x="187952" y="349972"/>
                      <a:pt x="192238" y="349972"/>
                      <a:pt x="196096" y="349544"/>
                    </a:cubicBezTo>
                    <a:cubicBezTo>
                      <a:pt x="221813" y="348258"/>
                      <a:pt x="244959" y="334542"/>
                      <a:pt x="265962" y="320826"/>
                    </a:cubicBezTo>
                    <a:cubicBezTo>
                      <a:pt x="268105" y="319540"/>
                      <a:pt x="270248" y="317826"/>
                      <a:pt x="272391" y="316539"/>
                    </a:cubicBezTo>
                    <a:cubicBezTo>
                      <a:pt x="271105" y="312253"/>
                      <a:pt x="270248" y="307967"/>
                      <a:pt x="270248" y="303681"/>
                    </a:cubicBezTo>
                    <a:cubicBezTo>
                      <a:pt x="270248" y="280106"/>
                      <a:pt x="289536" y="260390"/>
                      <a:pt x="313111" y="260390"/>
                    </a:cubicBezTo>
                    <a:cubicBezTo>
                      <a:pt x="319111" y="260390"/>
                      <a:pt x="325112" y="261676"/>
                      <a:pt x="330256" y="264247"/>
                    </a:cubicBezTo>
                    <a:cubicBezTo>
                      <a:pt x="343543" y="243673"/>
                      <a:pt x="345686" y="217527"/>
                      <a:pt x="349115" y="193524"/>
                    </a:cubicBezTo>
                    <a:cubicBezTo>
                      <a:pt x="349972" y="184952"/>
                      <a:pt x="354687" y="177665"/>
                      <a:pt x="360259" y="171236"/>
                    </a:cubicBezTo>
                    <a:cubicBezTo>
                      <a:pt x="380405" y="167378"/>
                      <a:pt x="403122" y="170378"/>
                      <a:pt x="420696" y="157091"/>
                    </a:cubicBezTo>
                    <a:cubicBezTo>
                      <a:pt x="423267" y="155377"/>
                      <a:pt x="425839" y="153233"/>
                      <a:pt x="427982" y="150662"/>
                    </a:cubicBezTo>
                    <a:lnTo>
                      <a:pt x="353830" y="76939"/>
                    </a:lnTo>
                    <a:lnTo>
                      <a:pt x="227814" y="769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43" name="Google Shape;543;p2"/>
              <p:cNvSpPr/>
              <p:nvPr/>
            </p:nvSpPr>
            <p:spPr>
              <a:xfrm>
                <a:off x="5269825" y="3049881"/>
                <a:ext cx="42863" cy="47149"/>
              </a:xfrm>
              <a:custGeom>
                <a:avLst/>
                <a:gdLst/>
                <a:ahLst/>
                <a:cxnLst/>
                <a:rect l="l" t="t" r="r" b="b"/>
                <a:pathLst>
                  <a:path w="42862" h="47148" extrusionOk="0">
                    <a:moveTo>
                      <a:pt x="3215" y="3215"/>
                    </a:moveTo>
                    <a:cubicBezTo>
                      <a:pt x="11359" y="16931"/>
                      <a:pt x="19931" y="31075"/>
                      <a:pt x="28504" y="44791"/>
                    </a:cubicBezTo>
                    <a:lnTo>
                      <a:pt x="42648" y="30647"/>
                    </a:lnTo>
                    <a:cubicBezTo>
                      <a:pt x="30647" y="21217"/>
                      <a:pt x="18645" y="12216"/>
                      <a:pt x="6644" y="3215"/>
                    </a:cubicBezTo>
                    <a:lnTo>
                      <a:pt x="3215" y="32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44" name="Google Shape;544;p2"/>
              <p:cNvSpPr/>
              <p:nvPr/>
            </p:nvSpPr>
            <p:spPr>
              <a:xfrm>
                <a:off x="4361140" y="2670119"/>
                <a:ext cx="501491" cy="1032986"/>
              </a:xfrm>
              <a:custGeom>
                <a:avLst/>
                <a:gdLst/>
                <a:ahLst/>
                <a:cxnLst/>
                <a:rect l="l" t="t" r="r" b="b"/>
                <a:pathLst>
                  <a:path w="501491" h="1032986" extrusionOk="0">
                    <a:moveTo>
                      <a:pt x="337114" y="745593"/>
                    </a:moveTo>
                    <a:lnTo>
                      <a:pt x="337114" y="745593"/>
                    </a:lnTo>
                    <a:cubicBezTo>
                      <a:pt x="333685" y="742164"/>
                      <a:pt x="330684" y="738735"/>
                      <a:pt x="328113" y="734878"/>
                    </a:cubicBezTo>
                    <a:cubicBezTo>
                      <a:pt x="328113" y="735735"/>
                      <a:pt x="328113" y="737021"/>
                      <a:pt x="328113" y="737878"/>
                    </a:cubicBezTo>
                    <a:cubicBezTo>
                      <a:pt x="328113" y="761452"/>
                      <a:pt x="309253" y="780740"/>
                      <a:pt x="285679" y="780740"/>
                    </a:cubicBezTo>
                    <a:cubicBezTo>
                      <a:pt x="262104" y="780740"/>
                      <a:pt x="242387" y="761881"/>
                      <a:pt x="242387" y="737878"/>
                    </a:cubicBezTo>
                    <a:cubicBezTo>
                      <a:pt x="242387" y="728448"/>
                      <a:pt x="245388" y="719876"/>
                      <a:pt x="250531" y="713018"/>
                    </a:cubicBezTo>
                    <a:lnTo>
                      <a:pt x="194810" y="657296"/>
                    </a:lnTo>
                    <a:lnTo>
                      <a:pt x="190524" y="653010"/>
                    </a:lnTo>
                    <a:lnTo>
                      <a:pt x="190524" y="402264"/>
                    </a:lnTo>
                    <a:lnTo>
                      <a:pt x="138660" y="350401"/>
                    </a:lnTo>
                    <a:lnTo>
                      <a:pt x="134374" y="346115"/>
                    </a:lnTo>
                    <a:lnTo>
                      <a:pt x="134374" y="8787"/>
                    </a:lnTo>
                    <a:cubicBezTo>
                      <a:pt x="126659" y="7072"/>
                      <a:pt x="118943" y="5358"/>
                      <a:pt x="111228" y="3215"/>
                    </a:cubicBezTo>
                    <a:lnTo>
                      <a:pt x="111228" y="361117"/>
                    </a:lnTo>
                    <a:lnTo>
                      <a:pt x="141232" y="391120"/>
                    </a:lnTo>
                    <a:lnTo>
                      <a:pt x="146804" y="396692"/>
                    </a:lnTo>
                    <a:lnTo>
                      <a:pt x="146804" y="530852"/>
                    </a:lnTo>
                    <a:cubicBezTo>
                      <a:pt x="154519" y="538567"/>
                      <a:pt x="159234" y="549712"/>
                      <a:pt x="159234" y="561285"/>
                    </a:cubicBezTo>
                    <a:cubicBezTo>
                      <a:pt x="159234" y="584859"/>
                      <a:pt x="140375" y="603718"/>
                      <a:pt x="116372" y="603718"/>
                    </a:cubicBezTo>
                    <a:cubicBezTo>
                      <a:pt x="92797" y="603718"/>
                      <a:pt x="73081" y="584859"/>
                      <a:pt x="73081" y="561285"/>
                    </a:cubicBezTo>
                    <a:cubicBezTo>
                      <a:pt x="73081" y="540710"/>
                      <a:pt x="87654" y="523137"/>
                      <a:pt x="107371" y="519279"/>
                    </a:cubicBezTo>
                    <a:lnTo>
                      <a:pt x="107371" y="413409"/>
                    </a:lnTo>
                    <a:lnTo>
                      <a:pt x="77367" y="382976"/>
                    </a:lnTo>
                    <a:lnTo>
                      <a:pt x="71795" y="376976"/>
                    </a:lnTo>
                    <a:lnTo>
                      <a:pt x="71795" y="30647"/>
                    </a:lnTo>
                    <a:cubicBezTo>
                      <a:pt x="62794" y="90654"/>
                      <a:pt x="57650" y="151519"/>
                      <a:pt x="51221" y="211955"/>
                    </a:cubicBezTo>
                    <a:cubicBezTo>
                      <a:pt x="47792" y="249674"/>
                      <a:pt x="39219" y="286107"/>
                      <a:pt x="29361" y="322540"/>
                    </a:cubicBezTo>
                    <a:lnTo>
                      <a:pt x="29361" y="621721"/>
                    </a:lnTo>
                    <a:lnTo>
                      <a:pt x="104370" y="696730"/>
                    </a:lnTo>
                    <a:cubicBezTo>
                      <a:pt x="108228" y="695444"/>
                      <a:pt x="112514" y="695015"/>
                      <a:pt x="116372" y="695015"/>
                    </a:cubicBezTo>
                    <a:cubicBezTo>
                      <a:pt x="139946" y="695015"/>
                      <a:pt x="159234" y="714303"/>
                      <a:pt x="159234" y="737878"/>
                    </a:cubicBezTo>
                    <a:cubicBezTo>
                      <a:pt x="159234" y="761452"/>
                      <a:pt x="140375" y="780740"/>
                      <a:pt x="116372" y="780740"/>
                    </a:cubicBezTo>
                    <a:cubicBezTo>
                      <a:pt x="92369" y="780740"/>
                      <a:pt x="73081" y="761881"/>
                      <a:pt x="73081" y="737878"/>
                    </a:cubicBezTo>
                    <a:cubicBezTo>
                      <a:pt x="73081" y="729305"/>
                      <a:pt x="75652" y="721162"/>
                      <a:pt x="80367" y="714303"/>
                    </a:cubicBezTo>
                    <a:lnTo>
                      <a:pt x="4929" y="638437"/>
                    </a:lnTo>
                    <a:lnTo>
                      <a:pt x="3215" y="636722"/>
                    </a:lnTo>
                    <a:cubicBezTo>
                      <a:pt x="4501" y="643152"/>
                      <a:pt x="5786" y="649581"/>
                      <a:pt x="7501" y="656011"/>
                    </a:cubicBezTo>
                    <a:cubicBezTo>
                      <a:pt x="18645" y="704017"/>
                      <a:pt x="29789" y="751594"/>
                      <a:pt x="41791" y="799171"/>
                    </a:cubicBezTo>
                    <a:lnTo>
                      <a:pt x="178951" y="799171"/>
                    </a:lnTo>
                    <a:lnTo>
                      <a:pt x="183237" y="803458"/>
                    </a:lnTo>
                    <a:lnTo>
                      <a:pt x="218813" y="839033"/>
                    </a:lnTo>
                    <a:lnTo>
                      <a:pt x="218813" y="977479"/>
                    </a:lnTo>
                    <a:lnTo>
                      <a:pt x="271534" y="1030200"/>
                    </a:lnTo>
                    <a:cubicBezTo>
                      <a:pt x="297680" y="1028486"/>
                      <a:pt x="323826" y="1026771"/>
                      <a:pt x="350401" y="1024628"/>
                    </a:cubicBezTo>
                    <a:cubicBezTo>
                      <a:pt x="357688" y="1023342"/>
                      <a:pt x="366689" y="1022913"/>
                      <a:pt x="371832" y="1016484"/>
                    </a:cubicBezTo>
                    <a:cubicBezTo>
                      <a:pt x="375261" y="1006626"/>
                      <a:pt x="370546" y="996339"/>
                      <a:pt x="371404" y="986480"/>
                    </a:cubicBezTo>
                    <a:cubicBezTo>
                      <a:pt x="395407" y="983480"/>
                      <a:pt x="419410" y="990767"/>
                      <a:pt x="443413" y="987766"/>
                    </a:cubicBezTo>
                    <a:cubicBezTo>
                      <a:pt x="451128" y="981766"/>
                      <a:pt x="451128" y="972336"/>
                      <a:pt x="449413" y="962906"/>
                    </a:cubicBezTo>
                    <a:lnTo>
                      <a:pt x="337971" y="962906"/>
                    </a:lnTo>
                    <a:lnTo>
                      <a:pt x="335399" y="959906"/>
                    </a:lnTo>
                    <a:lnTo>
                      <a:pt x="311825" y="936331"/>
                    </a:lnTo>
                    <a:cubicBezTo>
                      <a:pt x="304967" y="941475"/>
                      <a:pt x="296394" y="944475"/>
                      <a:pt x="286964" y="944475"/>
                    </a:cubicBezTo>
                    <a:cubicBezTo>
                      <a:pt x="263390" y="944475"/>
                      <a:pt x="244102" y="924758"/>
                      <a:pt x="244102" y="901184"/>
                    </a:cubicBezTo>
                    <a:cubicBezTo>
                      <a:pt x="244102" y="877610"/>
                      <a:pt x="263390" y="858750"/>
                      <a:pt x="286964" y="858750"/>
                    </a:cubicBezTo>
                    <a:cubicBezTo>
                      <a:pt x="310539" y="858750"/>
                      <a:pt x="329827" y="877610"/>
                      <a:pt x="329827" y="901184"/>
                    </a:cubicBezTo>
                    <a:cubicBezTo>
                      <a:pt x="329827" y="908471"/>
                      <a:pt x="328113" y="915757"/>
                      <a:pt x="324683" y="921758"/>
                    </a:cubicBezTo>
                    <a:lnTo>
                      <a:pt x="346115" y="943189"/>
                    </a:lnTo>
                    <a:lnTo>
                      <a:pt x="441270" y="943189"/>
                    </a:lnTo>
                    <a:cubicBezTo>
                      <a:pt x="429697" y="930331"/>
                      <a:pt x="408694" y="929902"/>
                      <a:pt x="393692" y="921330"/>
                    </a:cubicBezTo>
                    <a:cubicBezTo>
                      <a:pt x="379119" y="912757"/>
                      <a:pt x="364546" y="902470"/>
                      <a:pt x="353401" y="889611"/>
                    </a:cubicBezTo>
                    <a:cubicBezTo>
                      <a:pt x="393692" y="906328"/>
                      <a:pt x="435697" y="926044"/>
                      <a:pt x="480703" y="920901"/>
                    </a:cubicBezTo>
                    <a:cubicBezTo>
                      <a:pt x="494848" y="917043"/>
                      <a:pt x="498277" y="900755"/>
                      <a:pt x="498277" y="887897"/>
                    </a:cubicBezTo>
                    <a:lnTo>
                      <a:pt x="463558" y="853178"/>
                    </a:lnTo>
                    <a:cubicBezTo>
                      <a:pt x="417695" y="821460"/>
                      <a:pt x="375261" y="785455"/>
                      <a:pt x="337114" y="7455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45" name="Google Shape;545;p2"/>
              <p:cNvSpPr/>
              <p:nvPr/>
            </p:nvSpPr>
            <p:spPr>
              <a:xfrm>
                <a:off x="4789765" y="3260765"/>
                <a:ext cx="85725" cy="222885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222885" extrusionOk="0">
                    <a:moveTo>
                      <a:pt x="49506" y="175951"/>
                    </a:moveTo>
                    <a:lnTo>
                      <a:pt x="49506" y="73081"/>
                    </a:lnTo>
                    <a:cubicBezTo>
                      <a:pt x="35362" y="49078"/>
                      <a:pt x="19931" y="25932"/>
                      <a:pt x="3215" y="3215"/>
                    </a:cubicBezTo>
                    <a:lnTo>
                      <a:pt x="3215" y="172950"/>
                    </a:lnTo>
                    <a:cubicBezTo>
                      <a:pt x="7072" y="181094"/>
                      <a:pt x="11359" y="189238"/>
                      <a:pt x="16502" y="196524"/>
                    </a:cubicBezTo>
                    <a:cubicBezTo>
                      <a:pt x="25932" y="207669"/>
                      <a:pt x="40934" y="210241"/>
                      <a:pt x="53364" y="216241"/>
                    </a:cubicBezTo>
                    <a:cubicBezTo>
                      <a:pt x="60222" y="218813"/>
                      <a:pt x="67080" y="223099"/>
                      <a:pt x="74366" y="221385"/>
                    </a:cubicBezTo>
                    <a:cubicBezTo>
                      <a:pt x="78653" y="219242"/>
                      <a:pt x="82082" y="215813"/>
                      <a:pt x="84225" y="211526"/>
                    </a:cubicBezTo>
                    <a:lnTo>
                      <a:pt x="52078" y="179379"/>
                    </a:lnTo>
                    <a:lnTo>
                      <a:pt x="49506" y="17595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46" name="Google Shape;546;p2"/>
              <p:cNvSpPr/>
              <p:nvPr/>
            </p:nvSpPr>
            <p:spPr>
              <a:xfrm>
                <a:off x="4522732" y="2682978"/>
                <a:ext cx="252889" cy="715804"/>
              </a:xfrm>
              <a:custGeom>
                <a:avLst/>
                <a:gdLst/>
                <a:ahLst/>
                <a:cxnLst/>
                <a:rect l="l" t="t" r="r" b="b"/>
                <a:pathLst>
                  <a:path w="252888" h="715803" extrusionOk="0">
                    <a:moveTo>
                      <a:pt x="84225" y="361974"/>
                    </a:moveTo>
                    <a:lnTo>
                      <a:pt x="84225" y="361974"/>
                    </a:lnTo>
                    <a:cubicBezTo>
                      <a:pt x="103942" y="299823"/>
                      <a:pt x="124516" y="236815"/>
                      <a:pt x="157091" y="179808"/>
                    </a:cubicBezTo>
                    <a:cubicBezTo>
                      <a:pt x="171236" y="154519"/>
                      <a:pt x="185809" y="129659"/>
                      <a:pt x="200382" y="105227"/>
                    </a:cubicBezTo>
                    <a:lnTo>
                      <a:pt x="200382" y="65794"/>
                    </a:lnTo>
                    <a:cubicBezTo>
                      <a:pt x="166521" y="53364"/>
                      <a:pt x="132659" y="41362"/>
                      <a:pt x="98369" y="30647"/>
                    </a:cubicBezTo>
                    <a:cubicBezTo>
                      <a:pt x="92369" y="34076"/>
                      <a:pt x="85511" y="35790"/>
                      <a:pt x="78224" y="35790"/>
                    </a:cubicBezTo>
                    <a:cubicBezTo>
                      <a:pt x="61936" y="35790"/>
                      <a:pt x="48220" y="26789"/>
                      <a:pt x="40934" y="13502"/>
                    </a:cubicBezTo>
                    <a:cubicBezTo>
                      <a:pt x="28504" y="10073"/>
                      <a:pt x="15645" y="6644"/>
                      <a:pt x="3215" y="3215"/>
                    </a:cubicBezTo>
                    <a:lnTo>
                      <a:pt x="3215" y="321255"/>
                    </a:lnTo>
                    <a:lnTo>
                      <a:pt x="55078" y="372690"/>
                    </a:lnTo>
                    <a:lnTo>
                      <a:pt x="59365" y="376976"/>
                    </a:lnTo>
                    <a:lnTo>
                      <a:pt x="59365" y="627721"/>
                    </a:lnTo>
                    <a:lnTo>
                      <a:pt x="114657" y="683014"/>
                    </a:lnTo>
                    <a:cubicBezTo>
                      <a:pt x="118086" y="682157"/>
                      <a:pt x="121087" y="681728"/>
                      <a:pt x="124944" y="681728"/>
                    </a:cubicBezTo>
                    <a:cubicBezTo>
                      <a:pt x="134374" y="681728"/>
                      <a:pt x="142946" y="684728"/>
                      <a:pt x="149804" y="689872"/>
                    </a:cubicBezTo>
                    <a:cubicBezTo>
                      <a:pt x="149376" y="688586"/>
                      <a:pt x="148947" y="687300"/>
                      <a:pt x="148519" y="686014"/>
                    </a:cubicBezTo>
                    <a:cubicBezTo>
                      <a:pt x="147233" y="681300"/>
                      <a:pt x="145947" y="673584"/>
                      <a:pt x="152376" y="671870"/>
                    </a:cubicBezTo>
                    <a:cubicBezTo>
                      <a:pt x="169521" y="667583"/>
                      <a:pt x="187095" y="668869"/>
                      <a:pt x="204240" y="671441"/>
                    </a:cubicBezTo>
                    <a:cubicBezTo>
                      <a:pt x="211098" y="680871"/>
                      <a:pt x="221385" y="686443"/>
                      <a:pt x="228671" y="695873"/>
                    </a:cubicBezTo>
                    <a:cubicBezTo>
                      <a:pt x="235529" y="703588"/>
                      <a:pt x="244102" y="709160"/>
                      <a:pt x="251389" y="716447"/>
                    </a:cubicBezTo>
                    <a:lnTo>
                      <a:pt x="251389" y="554855"/>
                    </a:lnTo>
                    <a:cubicBezTo>
                      <a:pt x="233815" y="534281"/>
                      <a:pt x="213241" y="517136"/>
                      <a:pt x="190524" y="502991"/>
                    </a:cubicBezTo>
                    <a:lnTo>
                      <a:pt x="163520" y="529995"/>
                    </a:lnTo>
                    <a:cubicBezTo>
                      <a:pt x="166092" y="535567"/>
                      <a:pt x="167378" y="541996"/>
                      <a:pt x="167378" y="548426"/>
                    </a:cubicBezTo>
                    <a:cubicBezTo>
                      <a:pt x="167378" y="572000"/>
                      <a:pt x="148519" y="590859"/>
                      <a:pt x="124944" y="590859"/>
                    </a:cubicBezTo>
                    <a:cubicBezTo>
                      <a:pt x="101370" y="590859"/>
                      <a:pt x="81653" y="572000"/>
                      <a:pt x="81653" y="548426"/>
                    </a:cubicBezTo>
                    <a:cubicBezTo>
                      <a:pt x="81653" y="524851"/>
                      <a:pt x="100941" y="505563"/>
                      <a:pt x="124944" y="505563"/>
                    </a:cubicBezTo>
                    <a:cubicBezTo>
                      <a:pt x="135231" y="505563"/>
                      <a:pt x="144232" y="508992"/>
                      <a:pt x="151519" y="514993"/>
                    </a:cubicBezTo>
                    <a:lnTo>
                      <a:pt x="173379" y="493133"/>
                    </a:lnTo>
                    <a:cubicBezTo>
                      <a:pt x="159234" y="485418"/>
                      <a:pt x="144232" y="479417"/>
                      <a:pt x="128802" y="474273"/>
                    </a:cubicBezTo>
                    <a:cubicBezTo>
                      <a:pt x="112085" y="468273"/>
                      <a:pt x="94083" y="471273"/>
                      <a:pt x="76938" y="469130"/>
                    </a:cubicBezTo>
                    <a:cubicBezTo>
                      <a:pt x="69652" y="468273"/>
                      <a:pt x="62794" y="462701"/>
                      <a:pt x="64937" y="454557"/>
                    </a:cubicBezTo>
                    <a:cubicBezTo>
                      <a:pt x="65794" y="422838"/>
                      <a:pt x="75652" y="392406"/>
                      <a:pt x="84225" y="361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47" name="Google Shape;547;p2"/>
              <p:cNvSpPr/>
              <p:nvPr/>
            </p:nvSpPr>
            <p:spPr>
              <a:xfrm>
                <a:off x="4855345" y="3372207"/>
                <a:ext cx="12859" cy="64294"/>
              </a:xfrm>
              <a:custGeom>
                <a:avLst/>
                <a:gdLst/>
                <a:ahLst/>
                <a:cxnLst/>
                <a:rect l="l" t="t" r="r" b="b"/>
                <a:pathLst>
                  <a:path w="12858" h="64293" extrusionOk="0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56793"/>
                    </a:lnTo>
                    <a:lnTo>
                      <a:pt x="9644" y="63222"/>
                    </a:lnTo>
                    <a:cubicBezTo>
                      <a:pt x="7501" y="56793"/>
                      <a:pt x="6215" y="49935"/>
                      <a:pt x="6215" y="42648"/>
                    </a:cubicBezTo>
                    <a:cubicBezTo>
                      <a:pt x="6215" y="29361"/>
                      <a:pt x="6215" y="16073"/>
                      <a:pt x="3215" y="32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48" name="Google Shape;548;p2"/>
              <p:cNvSpPr/>
              <p:nvPr/>
            </p:nvSpPr>
            <p:spPr>
              <a:xfrm>
                <a:off x="4870775" y="1471255"/>
                <a:ext cx="4286" cy="4286"/>
              </a:xfrm>
              <a:custGeom>
                <a:avLst/>
                <a:gdLst/>
                <a:ahLst/>
                <a:cxnLst/>
                <a:rect l="l" t="t" r="r" b="b"/>
                <a:pathLst>
                  <a:path w="4286" h="4286" extrusionOk="0">
                    <a:moveTo>
                      <a:pt x="3215" y="3215"/>
                    </a:moveTo>
                    <a:lnTo>
                      <a:pt x="3215" y="3215"/>
                    </a:lnTo>
                    <a:lnTo>
                      <a:pt x="3215" y="32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49" name="Google Shape;549;p2"/>
              <p:cNvSpPr/>
              <p:nvPr/>
            </p:nvSpPr>
            <p:spPr>
              <a:xfrm>
                <a:off x="4440864" y="1471255"/>
                <a:ext cx="501491" cy="1268730"/>
              </a:xfrm>
              <a:custGeom>
                <a:avLst/>
                <a:gdLst/>
                <a:ahLst/>
                <a:cxnLst/>
                <a:rect l="l" t="t" r="r" b="b"/>
                <a:pathLst>
                  <a:path w="501491" h="1268730" extrusionOk="0">
                    <a:moveTo>
                      <a:pt x="433126" y="3215"/>
                    </a:moveTo>
                    <a:cubicBezTo>
                      <a:pt x="425839" y="25503"/>
                      <a:pt x="419838" y="47792"/>
                      <a:pt x="416838" y="70509"/>
                    </a:cubicBezTo>
                    <a:cubicBezTo>
                      <a:pt x="408694" y="124087"/>
                      <a:pt x="408694" y="178094"/>
                      <a:pt x="405694" y="232100"/>
                    </a:cubicBezTo>
                    <a:cubicBezTo>
                      <a:pt x="403979" y="267248"/>
                      <a:pt x="401407" y="302824"/>
                      <a:pt x="389406" y="336256"/>
                    </a:cubicBezTo>
                    <a:cubicBezTo>
                      <a:pt x="373547" y="383405"/>
                      <a:pt x="343114" y="422839"/>
                      <a:pt x="322969" y="468273"/>
                    </a:cubicBezTo>
                    <a:cubicBezTo>
                      <a:pt x="290822" y="540710"/>
                      <a:pt x="276249" y="620435"/>
                      <a:pt x="238101" y="690301"/>
                    </a:cubicBezTo>
                    <a:cubicBezTo>
                      <a:pt x="222242" y="719018"/>
                      <a:pt x="204240" y="746022"/>
                      <a:pt x="186666" y="773454"/>
                    </a:cubicBezTo>
                    <a:cubicBezTo>
                      <a:pt x="142946" y="840748"/>
                      <a:pt x="99227" y="908471"/>
                      <a:pt x="64937" y="981337"/>
                    </a:cubicBezTo>
                    <a:cubicBezTo>
                      <a:pt x="38791" y="1035772"/>
                      <a:pt x="19931" y="1093637"/>
                      <a:pt x="7501" y="1152358"/>
                    </a:cubicBezTo>
                    <a:cubicBezTo>
                      <a:pt x="6215" y="1158788"/>
                      <a:pt x="4501" y="1165646"/>
                      <a:pt x="3215" y="1172075"/>
                    </a:cubicBezTo>
                    <a:cubicBezTo>
                      <a:pt x="109514" y="1195221"/>
                      <a:pt x="213241" y="1226939"/>
                      <a:pt x="313539" y="1265944"/>
                    </a:cubicBezTo>
                    <a:cubicBezTo>
                      <a:pt x="361545" y="1187506"/>
                      <a:pt x="411694" y="1109925"/>
                      <a:pt x="458415" y="1030629"/>
                    </a:cubicBezTo>
                    <a:cubicBezTo>
                      <a:pt x="476845" y="1002339"/>
                      <a:pt x="469987" y="967621"/>
                      <a:pt x="476845" y="936331"/>
                    </a:cubicBezTo>
                    <a:cubicBezTo>
                      <a:pt x="483703" y="900756"/>
                      <a:pt x="490561" y="865179"/>
                      <a:pt x="500848" y="830461"/>
                    </a:cubicBezTo>
                    <a:cubicBezTo>
                      <a:pt x="432697" y="554426"/>
                      <a:pt x="409980" y="274963"/>
                      <a:pt x="433126" y="32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50" name="Google Shape;550;p2"/>
              <p:cNvSpPr/>
              <p:nvPr/>
            </p:nvSpPr>
            <p:spPr>
              <a:xfrm>
                <a:off x="4881491" y="713875"/>
                <a:ext cx="1504474" cy="2546033"/>
              </a:xfrm>
              <a:custGeom>
                <a:avLst/>
                <a:gdLst/>
                <a:ahLst/>
                <a:cxnLst/>
                <a:rect l="l" t="t" r="r" b="b"/>
                <a:pathLst>
                  <a:path w="1504473" h="2546032" extrusionOk="0">
                    <a:moveTo>
                      <a:pt x="285679" y="1179790"/>
                    </a:moveTo>
                    <a:lnTo>
                      <a:pt x="285679" y="1179790"/>
                    </a:lnTo>
                    <a:cubicBezTo>
                      <a:pt x="293822" y="1147215"/>
                      <a:pt x="292537" y="1113353"/>
                      <a:pt x="298109" y="1080349"/>
                    </a:cubicBezTo>
                    <a:cubicBezTo>
                      <a:pt x="304967" y="1093208"/>
                      <a:pt x="307967" y="1107353"/>
                      <a:pt x="312253" y="1121069"/>
                    </a:cubicBezTo>
                    <a:cubicBezTo>
                      <a:pt x="321255" y="1152787"/>
                      <a:pt x="329827" y="1184934"/>
                      <a:pt x="338400" y="1217081"/>
                    </a:cubicBezTo>
                    <a:cubicBezTo>
                      <a:pt x="347401" y="1227796"/>
                      <a:pt x="350830" y="1241512"/>
                      <a:pt x="347829" y="1254371"/>
                    </a:cubicBezTo>
                    <a:cubicBezTo>
                      <a:pt x="363260" y="1314379"/>
                      <a:pt x="378262" y="1374386"/>
                      <a:pt x="394121" y="1433965"/>
                    </a:cubicBezTo>
                    <a:lnTo>
                      <a:pt x="437412" y="1433965"/>
                    </a:lnTo>
                    <a:lnTo>
                      <a:pt x="526566" y="1344811"/>
                    </a:lnTo>
                    <a:lnTo>
                      <a:pt x="532567" y="1344811"/>
                    </a:lnTo>
                    <a:lnTo>
                      <a:pt x="871180" y="1344811"/>
                    </a:lnTo>
                    <a:cubicBezTo>
                      <a:pt x="873324" y="1339668"/>
                      <a:pt x="876753" y="1335381"/>
                      <a:pt x="880610" y="1331524"/>
                    </a:cubicBezTo>
                    <a:cubicBezTo>
                      <a:pt x="897327" y="1314807"/>
                      <a:pt x="924330" y="1314379"/>
                      <a:pt x="941046" y="1331095"/>
                    </a:cubicBezTo>
                    <a:cubicBezTo>
                      <a:pt x="957763" y="1347811"/>
                      <a:pt x="958191" y="1375243"/>
                      <a:pt x="941475" y="1391960"/>
                    </a:cubicBezTo>
                    <a:cubicBezTo>
                      <a:pt x="924759" y="1408676"/>
                      <a:pt x="897327" y="1408676"/>
                      <a:pt x="880610" y="1391531"/>
                    </a:cubicBezTo>
                    <a:cubicBezTo>
                      <a:pt x="875467" y="1386388"/>
                      <a:pt x="872466" y="1380387"/>
                      <a:pt x="870323" y="1373958"/>
                    </a:cubicBezTo>
                    <a:lnTo>
                      <a:pt x="538996" y="1374386"/>
                    </a:lnTo>
                    <a:lnTo>
                      <a:pt x="449842" y="1463540"/>
                    </a:lnTo>
                    <a:lnTo>
                      <a:pt x="443841" y="1463540"/>
                    </a:lnTo>
                    <a:lnTo>
                      <a:pt x="403122" y="1463540"/>
                    </a:lnTo>
                    <a:cubicBezTo>
                      <a:pt x="406980" y="1473827"/>
                      <a:pt x="412123" y="1483686"/>
                      <a:pt x="417267" y="1493544"/>
                    </a:cubicBezTo>
                    <a:lnTo>
                      <a:pt x="497419" y="1493544"/>
                    </a:lnTo>
                    <a:lnTo>
                      <a:pt x="514993" y="1475970"/>
                    </a:lnTo>
                    <a:cubicBezTo>
                      <a:pt x="512421" y="1462254"/>
                      <a:pt x="515850" y="1448110"/>
                      <a:pt x="526566" y="1437394"/>
                    </a:cubicBezTo>
                    <a:cubicBezTo>
                      <a:pt x="543282" y="1420678"/>
                      <a:pt x="570286" y="1420678"/>
                      <a:pt x="587002" y="1437394"/>
                    </a:cubicBezTo>
                    <a:cubicBezTo>
                      <a:pt x="603718" y="1454110"/>
                      <a:pt x="603718" y="1481114"/>
                      <a:pt x="587002" y="1497830"/>
                    </a:cubicBezTo>
                    <a:cubicBezTo>
                      <a:pt x="571572" y="1513261"/>
                      <a:pt x="547569" y="1514547"/>
                      <a:pt x="530424" y="1501259"/>
                    </a:cubicBezTo>
                    <a:lnTo>
                      <a:pt x="508992" y="1522690"/>
                    </a:lnTo>
                    <a:lnTo>
                      <a:pt x="430982" y="1522690"/>
                    </a:lnTo>
                    <a:cubicBezTo>
                      <a:pt x="433126" y="1528262"/>
                      <a:pt x="435269" y="1533835"/>
                      <a:pt x="436555" y="1539407"/>
                    </a:cubicBezTo>
                    <a:cubicBezTo>
                      <a:pt x="437412" y="1542407"/>
                      <a:pt x="437841" y="1545407"/>
                      <a:pt x="438698" y="1548408"/>
                    </a:cubicBezTo>
                    <a:cubicBezTo>
                      <a:pt x="449413" y="1548837"/>
                      <a:pt x="459700" y="1552694"/>
                      <a:pt x="467844" y="1560838"/>
                    </a:cubicBezTo>
                    <a:cubicBezTo>
                      <a:pt x="484561" y="1577554"/>
                      <a:pt x="484989" y="1604558"/>
                      <a:pt x="468273" y="1621274"/>
                    </a:cubicBezTo>
                    <a:cubicBezTo>
                      <a:pt x="461843" y="1627703"/>
                      <a:pt x="454128" y="1631561"/>
                      <a:pt x="445984" y="1633276"/>
                    </a:cubicBezTo>
                    <a:cubicBezTo>
                      <a:pt x="446413" y="1651707"/>
                      <a:pt x="445984" y="1669709"/>
                      <a:pt x="444270" y="1688140"/>
                    </a:cubicBezTo>
                    <a:lnTo>
                      <a:pt x="548426" y="1583984"/>
                    </a:lnTo>
                    <a:lnTo>
                      <a:pt x="554427" y="1584412"/>
                    </a:lnTo>
                    <a:lnTo>
                      <a:pt x="635865" y="1584412"/>
                    </a:lnTo>
                    <a:cubicBezTo>
                      <a:pt x="636723" y="1574983"/>
                      <a:pt x="640580" y="1565553"/>
                      <a:pt x="647867" y="1558266"/>
                    </a:cubicBezTo>
                    <a:cubicBezTo>
                      <a:pt x="664583" y="1541550"/>
                      <a:pt x="691587" y="1541550"/>
                      <a:pt x="708303" y="1558266"/>
                    </a:cubicBezTo>
                    <a:cubicBezTo>
                      <a:pt x="725019" y="1574983"/>
                      <a:pt x="725448" y="1602415"/>
                      <a:pt x="708732" y="1619131"/>
                    </a:cubicBezTo>
                    <a:cubicBezTo>
                      <a:pt x="692015" y="1635847"/>
                      <a:pt x="664583" y="1635847"/>
                      <a:pt x="647867" y="1618702"/>
                    </a:cubicBezTo>
                    <a:cubicBezTo>
                      <a:pt x="646152" y="1616988"/>
                      <a:pt x="644866" y="1615702"/>
                      <a:pt x="643581" y="1613559"/>
                    </a:cubicBezTo>
                    <a:lnTo>
                      <a:pt x="560427" y="1613130"/>
                    </a:lnTo>
                    <a:lnTo>
                      <a:pt x="436126" y="1737432"/>
                    </a:lnTo>
                    <a:cubicBezTo>
                      <a:pt x="436126" y="1737432"/>
                      <a:pt x="436126" y="1737860"/>
                      <a:pt x="436126" y="1737860"/>
                    </a:cubicBezTo>
                    <a:cubicBezTo>
                      <a:pt x="430125" y="1764435"/>
                      <a:pt x="421124" y="1790152"/>
                      <a:pt x="413837" y="1816727"/>
                    </a:cubicBezTo>
                    <a:cubicBezTo>
                      <a:pt x="411694" y="1829157"/>
                      <a:pt x="409123" y="1841587"/>
                      <a:pt x="406980" y="1854017"/>
                    </a:cubicBezTo>
                    <a:lnTo>
                      <a:pt x="522280" y="1738717"/>
                    </a:lnTo>
                    <a:cubicBezTo>
                      <a:pt x="522708" y="1738289"/>
                      <a:pt x="523566" y="1737860"/>
                      <a:pt x="524423" y="1737432"/>
                    </a:cubicBezTo>
                    <a:cubicBezTo>
                      <a:pt x="512421" y="1720715"/>
                      <a:pt x="514136" y="1697141"/>
                      <a:pt x="529138" y="1682139"/>
                    </a:cubicBezTo>
                    <a:cubicBezTo>
                      <a:pt x="545854" y="1665422"/>
                      <a:pt x="572429" y="1665422"/>
                      <a:pt x="589574" y="1682139"/>
                    </a:cubicBezTo>
                    <a:cubicBezTo>
                      <a:pt x="606290" y="1698855"/>
                      <a:pt x="606719" y="1726287"/>
                      <a:pt x="590002" y="1743004"/>
                    </a:cubicBezTo>
                    <a:cubicBezTo>
                      <a:pt x="578430" y="1754577"/>
                      <a:pt x="561713" y="1758006"/>
                      <a:pt x="546711" y="1753291"/>
                    </a:cubicBezTo>
                    <a:cubicBezTo>
                      <a:pt x="546283" y="1755434"/>
                      <a:pt x="544997" y="1757577"/>
                      <a:pt x="543282" y="1759720"/>
                    </a:cubicBezTo>
                    <a:lnTo>
                      <a:pt x="397978" y="1905024"/>
                    </a:lnTo>
                    <a:cubicBezTo>
                      <a:pt x="396692" y="1911882"/>
                      <a:pt x="395407" y="1918740"/>
                      <a:pt x="394121" y="1926027"/>
                    </a:cubicBezTo>
                    <a:cubicBezTo>
                      <a:pt x="389835" y="1948315"/>
                      <a:pt x="385548" y="1970603"/>
                      <a:pt x="380833" y="1992892"/>
                    </a:cubicBezTo>
                    <a:lnTo>
                      <a:pt x="782884" y="1590842"/>
                    </a:lnTo>
                    <a:lnTo>
                      <a:pt x="782884" y="1514975"/>
                    </a:lnTo>
                    <a:cubicBezTo>
                      <a:pt x="776883" y="1512832"/>
                      <a:pt x="771311" y="1509403"/>
                      <a:pt x="766596" y="1504688"/>
                    </a:cubicBezTo>
                    <a:cubicBezTo>
                      <a:pt x="749880" y="1487972"/>
                      <a:pt x="749880" y="1460968"/>
                      <a:pt x="767025" y="1444252"/>
                    </a:cubicBezTo>
                    <a:cubicBezTo>
                      <a:pt x="783741" y="1427536"/>
                      <a:pt x="810744" y="1427107"/>
                      <a:pt x="827461" y="1443823"/>
                    </a:cubicBezTo>
                    <a:cubicBezTo>
                      <a:pt x="844177" y="1460540"/>
                      <a:pt x="844606" y="1488400"/>
                      <a:pt x="827889" y="1505117"/>
                    </a:cubicBezTo>
                    <a:cubicBezTo>
                      <a:pt x="823175" y="1509832"/>
                      <a:pt x="818031" y="1512832"/>
                      <a:pt x="812459" y="1514975"/>
                    </a:cubicBezTo>
                    <a:lnTo>
                      <a:pt x="812030" y="1596842"/>
                    </a:lnTo>
                    <a:lnTo>
                      <a:pt x="812030" y="1602843"/>
                    </a:lnTo>
                    <a:lnTo>
                      <a:pt x="373547" y="2041755"/>
                    </a:lnTo>
                    <a:lnTo>
                      <a:pt x="369261" y="2041755"/>
                    </a:lnTo>
                    <a:cubicBezTo>
                      <a:pt x="363688" y="2062758"/>
                      <a:pt x="356830" y="2083761"/>
                      <a:pt x="348258" y="2103906"/>
                    </a:cubicBezTo>
                    <a:cubicBezTo>
                      <a:pt x="345686" y="2109907"/>
                      <a:pt x="343543" y="2115907"/>
                      <a:pt x="340971" y="2121480"/>
                    </a:cubicBezTo>
                    <a:lnTo>
                      <a:pt x="370546" y="2121480"/>
                    </a:lnTo>
                    <a:lnTo>
                      <a:pt x="638437" y="1853589"/>
                    </a:lnTo>
                    <a:cubicBezTo>
                      <a:pt x="634151" y="1839016"/>
                      <a:pt x="637580" y="1822728"/>
                      <a:pt x="649153" y="1811584"/>
                    </a:cubicBezTo>
                    <a:cubicBezTo>
                      <a:pt x="665869" y="1794867"/>
                      <a:pt x="693301" y="1794867"/>
                      <a:pt x="710017" y="1811584"/>
                    </a:cubicBezTo>
                    <a:cubicBezTo>
                      <a:pt x="726734" y="1828300"/>
                      <a:pt x="726734" y="1855303"/>
                      <a:pt x="710017" y="1872020"/>
                    </a:cubicBezTo>
                    <a:cubicBezTo>
                      <a:pt x="695444" y="1886593"/>
                      <a:pt x="673156" y="1888736"/>
                      <a:pt x="656439" y="1877592"/>
                    </a:cubicBezTo>
                    <a:lnTo>
                      <a:pt x="383405" y="2150626"/>
                    </a:lnTo>
                    <a:lnTo>
                      <a:pt x="377404" y="2150626"/>
                    </a:lnTo>
                    <a:lnTo>
                      <a:pt x="329827" y="2150626"/>
                    </a:lnTo>
                    <a:cubicBezTo>
                      <a:pt x="323826" y="2166485"/>
                      <a:pt x="318683" y="2182773"/>
                      <a:pt x="314396" y="2199489"/>
                    </a:cubicBezTo>
                    <a:cubicBezTo>
                      <a:pt x="317826" y="2205919"/>
                      <a:pt x="321255" y="2212348"/>
                      <a:pt x="324255" y="2218349"/>
                    </a:cubicBezTo>
                    <a:lnTo>
                      <a:pt x="408694" y="2218349"/>
                    </a:lnTo>
                    <a:lnTo>
                      <a:pt x="752880" y="1874163"/>
                    </a:lnTo>
                    <a:lnTo>
                      <a:pt x="752880" y="1718572"/>
                    </a:lnTo>
                    <a:cubicBezTo>
                      <a:pt x="752880" y="1715143"/>
                      <a:pt x="754166" y="1711285"/>
                      <a:pt x="756738" y="1708714"/>
                    </a:cubicBezTo>
                    <a:cubicBezTo>
                      <a:pt x="758452" y="1700570"/>
                      <a:pt x="762310" y="1692426"/>
                      <a:pt x="768310" y="1686425"/>
                    </a:cubicBezTo>
                    <a:cubicBezTo>
                      <a:pt x="785027" y="1669709"/>
                      <a:pt x="812030" y="1669709"/>
                      <a:pt x="828747" y="1686425"/>
                    </a:cubicBezTo>
                    <a:cubicBezTo>
                      <a:pt x="845463" y="1703142"/>
                      <a:pt x="845463" y="1730145"/>
                      <a:pt x="828747" y="1746861"/>
                    </a:cubicBezTo>
                    <a:cubicBezTo>
                      <a:pt x="816316" y="1759291"/>
                      <a:pt x="797457" y="1763149"/>
                      <a:pt x="782026" y="1756720"/>
                    </a:cubicBezTo>
                    <a:lnTo>
                      <a:pt x="782026" y="1887879"/>
                    </a:lnTo>
                    <a:lnTo>
                      <a:pt x="421553" y="2248781"/>
                    </a:lnTo>
                    <a:lnTo>
                      <a:pt x="340543" y="2248781"/>
                    </a:lnTo>
                    <a:cubicBezTo>
                      <a:pt x="347829" y="2262068"/>
                      <a:pt x="355116" y="2275356"/>
                      <a:pt x="362402" y="2288643"/>
                    </a:cubicBezTo>
                    <a:cubicBezTo>
                      <a:pt x="372261" y="2295930"/>
                      <a:pt x="382119" y="2302788"/>
                      <a:pt x="391978" y="2310075"/>
                    </a:cubicBezTo>
                    <a:lnTo>
                      <a:pt x="393692" y="2310075"/>
                    </a:lnTo>
                    <a:lnTo>
                      <a:pt x="812887" y="1890879"/>
                    </a:lnTo>
                    <a:lnTo>
                      <a:pt x="813316" y="1812869"/>
                    </a:lnTo>
                    <a:lnTo>
                      <a:pt x="813316" y="1806869"/>
                    </a:lnTo>
                    <a:lnTo>
                      <a:pt x="911900" y="1708285"/>
                    </a:lnTo>
                    <a:lnTo>
                      <a:pt x="893469" y="1639276"/>
                    </a:lnTo>
                    <a:cubicBezTo>
                      <a:pt x="891326" y="1637562"/>
                      <a:pt x="889183" y="1636276"/>
                      <a:pt x="887468" y="1634133"/>
                    </a:cubicBezTo>
                    <a:cubicBezTo>
                      <a:pt x="870752" y="1617417"/>
                      <a:pt x="870752" y="1590413"/>
                      <a:pt x="887468" y="1573268"/>
                    </a:cubicBezTo>
                    <a:cubicBezTo>
                      <a:pt x="904185" y="1556552"/>
                      <a:pt x="931617" y="1556552"/>
                      <a:pt x="948333" y="1573268"/>
                    </a:cubicBezTo>
                    <a:cubicBezTo>
                      <a:pt x="965049" y="1589984"/>
                      <a:pt x="965049" y="1616988"/>
                      <a:pt x="948333" y="1633704"/>
                    </a:cubicBezTo>
                    <a:cubicBezTo>
                      <a:pt x="941904" y="1640134"/>
                      <a:pt x="934188" y="1644420"/>
                      <a:pt x="926045" y="1645706"/>
                    </a:cubicBezTo>
                    <a:lnTo>
                      <a:pt x="942761" y="1708714"/>
                    </a:lnTo>
                    <a:lnTo>
                      <a:pt x="944904" y="1716857"/>
                    </a:lnTo>
                    <a:lnTo>
                      <a:pt x="842891" y="1819299"/>
                    </a:lnTo>
                    <a:lnTo>
                      <a:pt x="842891" y="1896451"/>
                    </a:lnTo>
                    <a:lnTo>
                      <a:pt x="842891" y="1902452"/>
                    </a:lnTo>
                    <a:lnTo>
                      <a:pt x="417267" y="2328077"/>
                    </a:lnTo>
                    <a:cubicBezTo>
                      <a:pt x="427125" y="2335364"/>
                      <a:pt x="436983" y="2343079"/>
                      <a:pt x="446842" y="2350794"/>
                    </a:cubicBezTo>
                    <a:lnTo>
                      <a:pt x="862608" y="1935028"/>
                    </a:lnTo>
                    <a:lnTo>
                      <a:pt x="884896" y="1852303"/>
                    </a:lnTo>
                    <a:lnTo>
                      <a:pt x="885754" y="1848874"/>
                    </a:lnTo>
                    <a:lnTo>
                      <a:pt x="1008340" y="1726287"/>
                    </a:lnTo>
                    <a:lnTo>
                      <a:pt x="1008340" y="1515832"/>
                    </a:lnTo>
                    <a:cubicBezTo>
                      <a:pt x="1007912" y="1515404"/>
                      <a:pt x="1007483" y="1515404"/>
                      <a:pt x="1007055" y="1514975"/>
                    </a:cubicBezTo>
                    <a:cubicBezTo>
                      <a:pt x="990338" y="1498259"/>
                      <a:pt x="990338" y="1470827"/>
                      <a:pt x="1007055" y="1454110"/>
                    </a:cubicBezTo>
                    <a:cubicBezTo>
                      <a:pt x="1023771" y="1437394"/>
                      <a:pt x="1050774" y="1437394"/>
                      <a:pt x="1067491" y="1454539"/>
                    </a:cubicBezTo>
                    <a:cubicBezTo>
                      <a:pt x="1084207" y="1471255"/>
                      <a:pt x="1084207" y="1498259"/>
                      <a:pt x="1067491" y="1514975"/>
                    </a:cubicBezTo>
                    <a:cubicBezTo>
                      <a:pt x="1059347" y="1523119"/>
                      <a:pt x="1048203" y="1527834"/>
                      <a:pt x="1037487" y="1527834"/>
                    </a:cubicBezTo>
                    <a:lnTo>
                      <a:pt x="1037487" y="1732717"/>
                    </a:lnTo>
                    <a:lnTo>
                      <a:pt x="1037487" y="1738717"/>
                    </a:lnTo>
                    <a:lnTo>
                      <a:pt x="911471" y="1864733"/>
                    </a:lnTo>
                    <a:lnTo>
                      <a:pt x="889611" y="1946601"/>
                    </a:lnTo>
                    <a:lnTo>
                      <a:pt x="888754" y="1950458"/>
                    </a:lnTo>
                    <a:lnTo>
                      <a:pt x="469559" y="2369654"/>
                    </a:lnTo>
                    <a:cubicBezTo>
                      <a:pt x="472988" y="2372225"/>
                      <a:pt x="476417" y="2375226"/>
                      <a:pt x="479417" y="2377797"/>
                    </a:cubicBezTo>
                    <a:lnTo>
                      <a:pt x="1033201" y="1824014"/>
                    </a:lnTo>
                    <a:lnTo>
                      <a:pt x="1039202" y="1824014"/>
                    </a:lnTo>
                    <a:lnTo>
                      <a:pt x="1113354" y="1823585"/>
                    </a:lnTo>
                    <a:cubicBezTo>
                      <a:pt x="1115497" y="1818442"/>
                      <a:pt x="1118926" y="1813298"/>
                      <a:pt x="1123212" y="1809012"/>
                    </a:cubicBezTo>
                    <a:cubicBezTo>
                      <a:pt x="1139928" y="1792296"/>
                      <a:pt x="1166932" y="1792296"/>
                      <a:pt x="1184077" y="1809012"/>
                    </a:cubicBezTo>
                    <a:cubicBezTo>
                      <a:pt x="1200793" y="1825728"/>
                      <a:pt x="1200793" y="1852732"/>
                      <a:pt x="1184077" y="1869448"/>
                    </a:cubicBezTo>
                    <a:cubicBezTo>
                      <a:pt x="1167360" y="1886164"/>
                      <a:pt x="1140357" y="1886164"/>
                      <a:pt x="1123641" y="1869448"/>
                    </a:cubicBezTo>
                    <a:cubicBezTo>
                      <a:pt x="1118926" y="1864733"/>
                      <a:pt x="1115497" y="1858732"/>
                      <a:pt x="1113354" y="1852732"/>
                    </a:cubicBezTo>
                    <a:lnTo>
                      <a:pt x="1046488" y="1852732"/>
                    </a:lnTo>
                    <a:lnTo>
                      <a:pt x="502563" y="2396657"/>
                    </a:lnTo>
                    <a:cubicBezTo>
                      <a:pt x="511564" y="2404372"/>
                      <a:pt x="520565" y="2411659"/>
                      <a:pt x="529566" y="2419374"/>
                    </a:cubicBezTo>
                    <a:lnTo>
                      <a:pt x="869466" y="2079474"/>
                    </a:lnTo>
                    <a:cubicBezTo>
                      <a:pt x="870323" y="2078617"/>
                      <a:pt x="871609" y="2077331"/>
                      <a:pt x="872895" y="2076474"/>
                    </a:cubicBezTo>
                    <a:cubicBezTo>
                      <a:pt x="873324" y="2065758"/>
                      <a:pt x="877181" y="2055471"/>
                      <a:pt x="885325" y="2047327"/>
                    </a:cubicBezTo>
                    <a:cubicBezTo>
                      <a:pt x="902041" y="2030611"/>
                      <a:pt x="929045" y="2030611"/>
                      <a:pt x="946190" y="2047327"/>
                    </a:cubicBezTo>
                    <a:cubicBezTo>
                      <a:pt x="962906" y="2064044"/>
                      <a:pt x="962906" y="2091047"/>
                      <a:pt x="946190" y="2107763"/>
                    </a:cubicBezTo>
                    <a:cubicBezTo>
                      <a:pt x="936760" y="2117193"/>
                      <a:pt x="924330" y="2121051"/>
                      <a:pt x="912328" y="2119765"/>
                    </a:cubicBezTo>
                    <a:cubicBezTo>
                      <a:pt x="911900" y="2120194"/>
                      <a:pt x="911900" y="2120194"/>
                      <a:pt x="911471" y="2120622"/>
                    </a:cubicBezTo>
                    <a:lnTo>
                      <a:pt x="574143" y="2457950"/>
                    </a:lnTo>
                    <a:cubicBezTo>
                      <a:pt x="584430" y="2467380"/>
                      <a:pt x="595146" y="2476810"/>
                      <a:pt x="605433" y="2486668"/>
                    </a:cubicBezTo>
                    <a:lnTo>
                      <a:pt x="1013913" y="2078188"/>
                    </a:lnTo>
                    <a:lnTo>
                      <a:pt x="1013913" y="1989892"/>
                    </a:lnTo>
                    <a:cubicBezTo>
                      <a:pt x="1010912" y="1988177"/>
                      <a:pt x="1007483" y="1986034"/>
                      <a:pt x="1004912" y="1983462"/>
                    </a:cubicBezTo>
                    <a:cubicBezTo>
                      <a:pt x="988195" y="1966746"/>
                      <a:pt x="988624" y="1939314"/>
                      <a:pt x="1005340" y="1922597"/>
                    </a:cubicBezTo>
                    <a:cubicBezTo>
                      <a:pt x="1022057" y="1905881"/>
                      <a:pt x="1049060" y="1905881"/>
                      <a:pt x="1065776" y="1922597"/>
                    </a:cubicBezTo>
                    <a:cubicBezTo>
                      <a:pt x="1082493" y="1939314"/>
                      <a:pt x="1082493" y="1966317"/>
                      <a:pt x="1065776" y="1983034"/>
                    </a:cubicBezTo>
                    <a:cubicBezTo>
                      <a:pt x="1061919" y="1986891"/>
                      <a:pt x="1057632" y="1989892"/>
                      <a:pt x="1052917" y="1992035"/>
                    </a:cubicBezTo>
                    <a:lnTo>
                      <a:pt x="1052917" y="2086332"/>
                    </a:lnTo>
                    <a:lnTo>
                      <a:pt x="1052917" y="2094476"/>
                    </a:lnTo>
                    <a:lnTo>
                      <a:pt x="634151" y="2513243"/>
                    </a:lnTo>
                    <a:cubicBezTo>
                      <a:pt x="644438" y="2523530"/>
                      <a:pt x="655153" y="2533388"/>
                      <a:pt x="665440" y="2544104"/>
                    </a:cubicBezTo>
                    <a:lnTo>
                      <a:pt x="1260801" y="1948744"/>
                    </a:lnTo>
                    <a:lnTo>
                      <a:pt x="1260801" y="1797010"/>
                    </a:lnTo>
                    <a:lnTo>
                      <a:pt x="1260801" y="1785009"/>
                    </a:lnTo>
                    <a:lnTo>
                      <a:pt x="1349097" y="1696712"/>
                    </a:lnTo>
                    <a:lnTo>
                      <a:pt x="1361099" y="1696712"/>
                    </a:lnTo>
                    <a:lnTo>
                      <a:pt x="1497830" y="1697141"/>
                    </a:lnTo>
                    <a:lnTo>
                      <a:pt x="1502117" y="1692854"/>
                    </a:lnTo>
                    <a:cubicBezTo>
                      <a:pt x="1349955" y="1277088"/>
                      <a:pt x="1301091" y="844177"/>
                      <a:pt x="1353812" y="435269"/>
                    </a:cubicBezTo>
                    <a:cubicBezTo>
                      <a:pt x="1336239" y="431411"/>
                      <a:pt x="1319951" y="423267"/>
                      <a:pt x="1304520" y="413837"/>
                    </a:cubicBezTo>
                    <a:cubicBezTo>
                      <a:pt x="1299377" y="410837"/>
                      <a:pt x="1294662" y="407837"/>
                      <a:pt x="1289947" y="404408"/>
                    </a:cubicBezTo>
                    <a:lnTo>
                      <a:pt x="1289947" y="467416"/>
                    </a:lnTo>
                    <a:cubicBezTo>
                      <a:pt x="1291662" y="468701"/>
                      <a:pt x="1293805" y="470416"/>
                      <a:pt x="1295519" y="472130"/>
                    </a:cubicBezTo>
                    <a:cubicBezTo>
                      <a:pt x="1312236" y="488847"/>
                      <a:pt x="1312236" y="516279"/>
                      <a:pt x="1295519" y="532995"/>
                    </a:cubicBezTo>
                    <a:cubicBezTo>
                      <a:pt x="1278803" y="549712"/>
                      <a:pt x="1251800" y="549712"/>
                      <a:pt x="1234655" y="532995"/>
                    </a:cubicBezTo>
                    <a:cubicBezTo>
                      <a:pt x="1217938" y="516279"/>
                      <a:pt x="1217938" y="489275"/>
                      <a:pt x="1234655" y="472559"/>
                    </a:cubicBezTo>
                    <a:cubicBezTo>
                      <a:pt x="1241941" y="465272"/>
                      <a:pt x="1250942" y="461415"/>
                      <a:pt x="1260801" y="460558"/>
                    </a:cubicBezTo>
                    <a:lnTo>
                      <a:pt x="1260801" y="388120"/>
                    </a:lnTo>
                    <a:lnTo>
                      <a:pt x="1260801" y="384262"/>
                    </a:lnTo>
                    <a:cubicBezTo>
                      <a:pt x="1246227" y="373547"/>
                      <a:pt x="1232083" y="362402"/>
                      <a:pt x="1217938" y="351258"/>
                    </a:cubicBezTo>
                    <a:cubicBezTo>
                      <a:pt x="1199507" y="336256"/>
                      <a:pt x="1180648" y="321254"/>
                      <a:pt x="1166503" y="301966"/>
                    </a:cubicBezTo>
                    <a:cubicBezTo>
                      <a:pt x="1162217" y="296394"/>
                      <a:pt x="1158788" y="289965"/>
                      <a:pt x="1157073" y="283107"/>
                    </a:cubicBezTo>
                    <a:lnTo>
                      <a:pt x="1132642" y="307538"/>
                    </a:lnTo>
                    <a:lnTo>
                      <a:pt x="1132642" y="342686"/>
                    </a:lnTo>
                    <a:cubicBezTo>
                      <a:pt x="1147644" y="337542"/>
                      <a:pt x="1165217" y="340971"/>
                      <a:pt x="1177647" y="352973"/>
                    </a:cubicBezTo>
                    <a:cubicBezTo>
                      <a:pt x="1194364" y="369689"/>
                      <a:pt x="1194364" y="396692"/>
                      <a:pt x="1177647" y="413409"/>
                    </a:cubicBezTo>
                    <a:cubicBezTo>
                      <a:pt x="1160931" y="430125"/>
                      <a:pt x="1133499" y="430125"/>
                      <a:pt x="1116783" y="413409"/>
                    </a:cubicBezTo>
                    <a:cubicBezTo>
                      <a:pt x="1101352" y="397978"/>
                      <a:pt x="1100495" y="373547"/>
                      <a:pt x="1113354" y="356830"/>
                    </a:cubicBezTo>
                    <a:lnTo>
                      <a:pt x="1113354" y="303681"/>
                    </a:lnTo>
                    <a:lnTo>
                      <a:pt x="1113782" y="299395"/>
                    </a:lnTo>
                    <a:lnTo>
                      <a:pt x="1156216" y="256961"/>
                    </a:lnTo>
                    <a:cubicBezTo>
                      <a:pt x="1157502" y="228671"/>
                      <a:pt x="1161788" y="200811"/>
                      <a:pt x="1168646" y="173379"/>
                    </a:cubicBezTo>
                    <a:cubicBezTo>
                      <a:pt x="1168646" y="172950"/>
                      <a:pt x="1169075" y="172522"/>
                      <a:pt x="1169075" y="171664"/>
                    </a:cubicBezTo>
                    <a:cubicBezTo>
                      <a:pt x="1152359" y="186666"/>
                      <a:pt x="1126641" y="186238"/>
                      <a:pt x="1110782" y="169950"/>
                    </a:cubicBezTo>
                    <a:cubicBezTo>
                      <a:pt x="1109067" y="168235"/>
                      <a:pt x="1107782" y="166092"/>
                      <a:pt x="1106067" y="164378"/>
                    </a:cubicBezTo>
                    <a:lnTo>
                      <a:pt x="1051203" y="163949"/>
                    </a:lnTo>
                    <a:lnTo>
                      <a:pt x="1043059" y="163949"/>
                    </a:lnTo>
                    <a:lnTo>
                      <a:pt x="880182" y="3215"/>
                    </a:lnTo>
                    <a:lnTo>
                      <a:pt x="776454" y="3215"/>
                    </a:lnTo>
                    <a:cubicBezTo>
                      <a:pt x="776026" y="7072"/>
                      <a:pt x="775168" y="10930"/>
                      <a:pt x="774740" y="14359"/>
                    </a:cubicBezTo>
                    <a:cubicBezTo>
                      <a:pt x="773883" y="19074"/>
                      <a:pt x="772597" y="23789"/>
                      <a:pt x="771740" y="28504"/>
                    </a:cubicBezTo>
                    <a:lnTo>
                      <a:pt x="861751" y="28504"/>
                    </a:lnTo>
                    <a:lnTo>
                      <a:pt x="869895" y="28504"/>
                    </a:lnTo>
                    <a:lnTo>
                      <a:pt x="1057204" y="215384"/>
                    </a:lnTo>
                    <a:cubicBezTo>
                      <a:pt x="1061490" y="219670"/>
                      <a:pt x="1063633" y="225671"/>
                      <a:pt x="1062776" y="231672"/>
                    </a:cubicBezTo>
                    <a:cubicBezTo>
                      <a:pt x="1071777" y="247960"/>
                      <a:pt x="1069205" y="268962"/>
                      <a:pt x="1055489" y="283107"/>
                    </a:cubicBezTo>
                    <a:cubicBezTo>
                      <a:pt x="1038773" y="299823"/>
                      <a:pt x="1011770" y="299823"/>
                      <a:pt x="995053" y="283107"/>
                    </a:cubicBezTo>
                    <a:cubicBezTo>
                      <a:pt x="978337" y="266390"/>
                      <a:pt x="977908" y="239387"/>
                      <a:pt x="994625" y="222242"/>
                    </a:cubicBezTo>
                    <a:cubicBezTo>
                      <a:pt x="997196" y="219670"/>
                      <a:pt x="999768" y="217527"/>
                      <a:pt x="1002340" y="215813"/>
                    </a:cubicBezTo>
                    <a:lnTo>
                      <a:pt x="853607" y="67080"/>
                    </a:lnTo>
                    <a:lnTo>
                      <a:pt x="758881" y="67080"/>
                    </a:lnTo>
                    <a:cubicBezTo>
                      <a:pt x="755452" y="74795"/>
                      <a:pt x="751594" y="82510"/>
                      <a:pt x="746879" y="89797"/>
                    </a:cubicBezTo>
                    <a:cubicBezTo>
                      <a:pt x="745593" y="91940"/>
                      <a:pt x="744307" y="93655"/>
                      <a:pt x="742593" y="95798"/>
                    </a:cubicBezTo>
                    <a:lnTo>
                      <a:pt x="844177" y="95798"/>
                    </a:lnTo>
                    <a:lnTo>
                      <a:pt x="848035" y="95798"/>
                    </a:lnTo>
                    <a:lnTo>
                      <a:pt x="958191" y="205954"/>
                    </a:lnTo>
                    <a:lnTo>
                      <a:pt x="958191" y="209812"/>
                    </a:lnTo>
                    <a:lnTo>
                      <a:pt x="958191" y="369260"/>
                    </a:lnTo>
                    <a:lnTo>
                      <a:pt x="1120212" y="531281"/>
                    </a:lnTo>
                    <a:lnTo>
                      <a:pt x="1167360" y="530852"/>
                    </a:lnTo>
                    <a:lnTo>
                      <a:pt x="1171647" y="530852"/>
                    </a:lnTo>
                    <a:lnTo>
                      <a:pt x="1250514" y="609719"/>
                    </a:lnTo>
                    <a:lnTo>
                      <a:pt x="1250514" y="613577"/>
                    </a:lnTo>
                    <a:lnTo>
                      <a:pt x="1250514" y="659868"/>
                    </a:lnTo>
                    <a:lnTo>
                      <a:pt x="1250514" y="664154"/>
                    </a:lnTo>
                    <a:lnTo>
                      <a:pt x="1160931" y="753737"/>
                    </a:lnTo>
                    <a:lnTo>
                      <a:pt x="1156645" y="753737"/>
                    </a:lnTo>
                    <a:lnTo>
                      <a:pt x="1068348" y="753737"/>
                    </a:lnTo>
                    <a:cubicBezTo>
                      <a:pt x="1068777" y="764881"/>
                      <a:pt x="1064490" y="776454"/>
                      <a:pt x="1055918" y="785027"/>
                    </a:cubicBezTo>
                    <a:cubicBezTo>
                      <a:pt x="1039202" y="801743"/>
                      <a:pt x="1012198" y="801743"/>
                      <a:pt x="995053" y="784598"/>
                    </a:cubicBezTo>
                    <a:cubicBezTo>
                      <a:pt x="978337" y="767882"/>
                      <a:pt x="978337" y="740878"/>
                      <a:pt x="995053" y="724162"/>
                    </a:cubicBezTo>
                    <a:cubicBezTo>
                      <a:pt x="1011770" y="707446"/>
                      <a:pt x="1038773" y="707017"/>
                      <a:pt x="1055489" y="723733"/>
                    </a:cubicBezTo>
                    <a:cubicBezTo>
                      <a:pt x="1058490" y="726734"/>
                      <a:pt x="1060633" y="730163"/>
                      <a:pt x="1062776" y="733592"/>
                    </a:cubicBezTo>
                    <a:lnTo>
                      <a:pt x="1152359" y="733592"/>
                    </a:lnTo>
                    <a:lnTo>
                      <a:pt x="1230368" y="655582"/>
                    </a:lnTo>
                    <a:lnTo>
                      <a:pt x="1230797" y="617434"/>
                    </a:lnTo>
                    <a:lnTo>
                      <a:pt x="1163074" y="551426"/>
                    </a:lnTo>
                    <a:lnTo>
                      <a:pt x="1115497" y="551426"/>
                    </a:lnTo>
                    <a:lnTo>
                      <a:pt x="1111211" y="550997"/>
                    </a:lnTo>
                    <a:lnTo>
                      <a:pt x="938475" y="378262"/>
                    </a:lnTo>
                    <a:lnTo>
                      <a:pt x="938475" y="374404"/>
                    </a:lnTo>
                    <a:lnTo>
                      <a:pt x="938475" y="214955"/>
                    </a:lnTo>
                    <a:lnTo>
                      <a:pt x="839891" y="116372"/>
                    </a:lnTo>
                    <a:lnTo>
                      <a:pt x="722876" y="116372"/>
                    </a:lnTo>
                    <a:cubicBezTo>
                      <a:pt x="712589" y="124944"/>
                      <a:pt x="701874" y="132659"/>
                      <a:pt x="692444" y="142089"/>
                    </a:cubicBezTo>
                    <a:lnTo>
                      <a:pt x="831318" y="142089"/>
                    </a:lnTo>
                    <a:lnTo>
                      <a:pt x="835605" y="142518"/>
                    </a:lnTo>
                    <a:lnTo>
                      <a:pt x="914900" y="221813"/>
                    </a:lnTo>
                    <a:lnTo>
                      <a:pt x="914900" y="393263"/>
                    </a:lnTo>
                    <a:lnTo>
                      <a:pt x="1126212" y="604576"/>
                    </a:lnTo>
                    <a:cubicBezTo>
                      <a:pt x="1142072" y="596432"/>
                      <a:pt x="1162217" y="599003"/>
                      <a:pt x="1175504" y="612291"/>
                    </a:cubicBezTo>
                    <a:cubicBezTo>
                      <a:pt x="1192221" y="629007"/>
                      <a:pt x="1192221" y="656011"/>
                      <a:pt x="1175504" y="673156"/>
                    </a:cubicBezTo>
                    <a:cubicBezTo>
                      <a:pt x="1158788" y="689872"/>
                      <a:pt x="1131785" y="689872"/>
                      <a:pt x="1114640" y="673156"/>
                    </a:cubicBezTo>
                    <a:cubicBezTo>
                      <a:pt x="1099209" y="657725"/>
                      <a:pt x="1098352" y="634151"/>
                      <a:pt x="1110782" y="617434"/>
                    </a:cubicBezTo>
                    <a:lnTo>
                      <a:pt x="894755" y="401407"/>
                    </a:lnTo>
                    <a:lnTo>
                      <a:pt x="894755" y="397550"/>
                    </a:lnTo>
                    <a:lnTo>
                      <a:pt x="895183" y="229957"/>
                    </a:lnTo>
                    <a:lnTo>
                      <a:pt x="827461" y="162235"/>
                    </a:lnTo>
                    <a:lnTo>
                      <a:pt x="674013" y="162235"/>
                    </a:lnTo>
                    <a:cubicBezTo>
                      <a:pt x="668441" y="167807"/>
                      <a:pt x="662869" y="173379"/>
                      <a:pt x="657297" y="179380"/>
                    </a:cubicBezTo>
                    <a:lnTo>
                      <a:pt x="820603" y="179380"/>
                    </a:lnTo>
                    <a:lnTo>
                      <a:pt x="824889" y="178951"/>
                    </a:lnTo>
                    <a:lnTo>
                      <a:pt x="878467" y="232529"/>
                    </a:lnTo>
                    <a:lnTo>
                      <a:pt x="878038" y="236387"/>
                    </a:lnTo>
                    <a:lnTo>
                      <a:pt x="878038" y="310110"/>
                    </a:lnTo>
                    <a:lnTo>
                      <a:pt x="878467" y="314396"/>
                    </a:lnTo>
                    <a:lnTo>
                      <a:pt x="819745" y="373118"/>
                    </a:lnTo>
                    <a:lnTo>
                      <a:pt x="819745" y="421124"/>
                    </a:lnTo>
                    <a:lnTo>
                      <a:pt x="908471" y="509849"/>
                    </a:lnTo>
                    <a:lnTo>
                      <a:pt x="908042" y="513707"/>
                    </a:lnTo>
                    <a:lnTo>
                      <a:pt x="908042" y="595574"/>
                    </a:lnTo>
                    <a:cubicBezTo>
                      <a:pt x="917043" y="596860"/>
                      <a:pt x="925616" y="600289"/>
                      <a:pt x="932474" y="607147"/>
                    </a:cubicBezTo>
                    <a:cubicBezTo>
                      <a:pt x="949190" y="623864"/>
                      <a:pt x="949190" y="650867"/>
                      <a:pt x="932474" y="668012"/>
                    </a:cubicBezTo>
                    <a:cubicBezTo>
                      <a:pt x="915757" y="684728"/>
                      <a:pt x="888325" y="684728"/>
                      <a:pt x="871609" y="668012"/>
                    </a:cubicBezTo>
                    <a:cubicBezTo>
                      <a:pt x="854893" y="651296"/>
                      <a:pt x="854893" y="624292"/>
                      <a:pt x="872038" y="607147"/>
                    </a:cubicBezTo>
                    <a:cubicBezTo>
                      <a:pt x="876753" y="602432"/>
                      <a:pt x="882325" y="599432"/>
                      <a:pt x="888325" y="597289"/>
                    </a:cubicBezTo>
                    <a:lnTo>
                      <a:pt x="888325" y="517565"/>
                    </a:lnTo>
                    <a:lnTo>
                      <a:pt x="800029" y="429268"/>
                    </a:lnTo>
                    <a:lnTo>
                      <a:pt x="799600" y="424982"/>
                    </a:lnTo>
                    <a:lnTo>
                      <a:pt x="800029" y="368403"/>
                    </a:lnTo>
                    <a:lnTo>
                      <a:pt x="800029" y="364117"/>
                    </a:lnTo>
                    <a:lnTo>
                      <a:pt x="858750" y="305395"/>
                    </a:lnTo>
                    <a:lnTo>
                      <a:pt x="858750" y="239816"/>
                    </a:lnTo>
                    <a:lnTo>
                      <a:pt x="816745" y="197810"/>
                    </a:lnTo>
                    <a:lnTo>
                      <a:pt x="638008" y="197810"/>
                    </a:lnTo>
                    <a:cubicBezTo>
                      <a:pt x="619149" y="217099"/>
                      <a:pt x="599861" y="236387"/>
                      <a:pt x="581001" y="255675"/>
                    </a:cubicBezTo>
                    <a:lnTo>
                      <a:pt x="738735" y="255246"/>
                    </a:lnTo>
                    <a:cubicBezTo>
                      <a:pt x="740878" y="250960"/>
                      <a:pt x="743450" y="247102"/>
                      <a:pt x="746879" y="243673"/>
                    </a:cubicBezTo>
                    <a:cubicBezTo>
                      <a:pt x="763596" y="226957"/>
                      <a:pt x="790599" y="226957"/>
                      <a:pt x="807315" y="243673"/>
                    </a:cubicBezTo>
                    <a:cubicBezTo>
                      <a:pt x="824032" y="260390"/>
                      <a:pt x="824460" y="287822"/>
                      <a:pt x="807744" y="304538"/>
                    </a:cubicBezTo>
                    <a:cubicBezTo>
                      <a:pt x="791028" y="321254"/>
                      <a:pt x="763596" y="321254"/>
                      <a:pt x="746879" y="304109"/>
                    </a:cubicBezTo>
                    <a:cubicBezTo>
                      <a:pt x="738735" y="295966"/>
                      <a:pt x="734878" y="285679"/>
                      <a:pt x="734449" y="274963"/>
                    </a:cubicBezTo>
                    <a:lnTo>
                      <a:pt x="561713" y="274963"/>
                    </a:lnTo>
                    <a:cubicBezTo>
                      <a:pt x="557427" y="279249"/>
                      <a:pt x="553569" y="283535"/>
                      <a:pt x="549283" y="287393"/>
                    </a:cubicBezTo>
                    <a:lnTo>
                      <a:pt x="686443" y="287393"/>
                    </a:lnTo>
                    <a:lnTo>
                      <a:pt x="690729" y="287822"/>
                    </a:lnTo>
                    <a:lnTo>
                      <a:pt x="754594" y="351687"/>
                    </a:lnTo>
                    <a:lnTo>
                      <a:pt x="755023" y="355973"/>
                    </a:lnTo>
                    <a:lnTo>
                      <a:pt x="755023" y="475559"/>
                    </a:lnTo>
                    <a:lnTo>
                      <a:pt x="761452" y="481989"/>
                    </a:lnTo>
                    <a:cubicBezTo>
                      <a:pt x="778169" y="470845"/>
                      <a:pt x="800457" y="472559"/>
                      <a:pt x="815459" y="487132"/>
                    </a:cubicBezTo>
                    <a:cubicBezTo>
                      <a:pt x="832176" y="503849"/>
                      <a:pt x="832176" y="530852"/>
                      <a:pt x="815459" y="547997"/>
                    </a:cubicBezTo>
                    <a:cubicBezTo>
                      <a:pt x="798743" y="564713"/>
                      <a:pt x="771740" y="564713"/>
                      <a:pt x="755023" y="547997"/>
                    </a:cubicBezTo>
                    <a:cubicBezTo>
                      <a:pt x="740878" y="533852"/>
                      <a:pt x="738735" y="512850"/>
                      <a:pt x="748165" y="496562"/>
                    </a:cubicBezTo>
                    <a:lnTo>
                      <a:pt x="735735" y="484132"/>
                    </a:lnTo>
                    <a:lnTo>
                      <a:pt x="735735" y="479846"/>
                    </a:lnTo>
                    <a:lnTo>
                      <a:pt x="735735" y="361117"/>
                    </a:lnTo>
                    <a:lnTo>
                      <a:pt x="683014" y="308396"/>
                    </a:lnTo>
                    <a:lnTo>
                      <a:pt x="538139" y="308396"/>
                    </a:lnTo>
                    <a:lnTo>
                      <a:pt x="533853" y="307967"/>
                    </a:lnTo>
                    <a:lnTo>
                      <a:pt x="532138" y="306253"/>
                    </a:lnTo>
                    <a:cubicBezTo>
                      <a:pt x="529566" y="308824"/>
                      <a:pt x="526566" y="311825"/>
                      <a:pt x="523994" y="314396"/>
                    </a:cubicBezTo>
                    <a:lnTo>
                      <a:pt x="589145" y="379547"/>
                    </a:lnTo>
                    <a:lnTo>
                      <a:pt x="623007" y="379547"/>
                    </a:lnTo>
                    <a:cubicBezTo>
                      <a:pt x="624721" y="371832"/>
                      <a:pt x="628150" y="364117"/>
                      <a:pt x="634151" y="358116"/>
                    </a:cubicBezTo>
                    <a:cubicBezTo>
                      <a:pt x="650867" y="341400"/>
                      <a:pt x="677871" y="341400"/>
                      <a:pt x="694587" y="358116"/>
                    </a:cubicBezTo>
                    <a:cubicBezTo>
                      <a:pt x="711303" y="374833"/>
                      <a:pt x="711732" y="401836"/>
                      <a:pt x="695016" y="418981"/>
                    </a:cubicBezTo>
                    <a:cubicBezTo>
                      <a:pt x="678299" y="435697"/>
                      <a:pt x="650867" y="435697"/>
                      <a:pt x="634151" y="418981"/>
                    </a:cubicBezTo>
                    <a:cubicBezTo>
                      <a:pt x="628579" y="413409"/>
                      <a:pt x="625150" y="406551"/>
                      <a:pt x="623435" y="399264"/>
                    </a:cubicBezTo>
                    <a:lnTo>
                      <a:pt x="581430" y="399264"/>
                    </a:lnTo>
                    <a:lnTo>
                      <a:pt x="508135" y="327684"/>
                    </a:lnTo>
                    <a:cubicBezTo>
                      <a:pt x="504277" y="331541"/>
                      <a:pt x="500420" y="335399"/>
                      <a:pt x="496562" y="339257"/>
                    </a:cubicBezTo>
                    <a:cubicBezTo>
                      <a:pt x="493562" y="342257"/>
                      <a:pt x="490561" y="345257"/>
                      <a:pt x="487561" y="347829"/>
                    </a:cubicBezTo>
                    <a:lnTo>
                      <a:pt x="947904" y="807744"/>
                    </a:lnTo>
                    <a:lnTo>
                      <a:pt x="947904" y="818031"/>
                    </a:lnTo>
                    <a:lnTo>
                      <a:pt x="947904" y="1055918"/>
                    </a:lnTo>
                    <a:lnTo>
                      <a:pt x="989481" y="1097494"/>
                    </a:lnTo>
                    <a:lnTo>
                      <a:pt x="1207651" y="1097066"/>
                    </a:lnTo>
                    <a:lnTo>
                      <a:pt x="1281803" y="1022914"/>
                    </a:lnTo>
                    <a:cubicBezTo>
                      <a:pt x="1284375" y="1028914"/>
                      <a:pt x="1287375" y="1034486"/>
                      <a:pt x="1290804" y="1040059"/>
                    </a:cubicBezTo>
                    <a:cubicBezTo>
                      <a:pt x="1296377" y="1048631"/>
                      <a:pt x="1302377" y="1057204"/>
                      <a:pt x="1309235" y="1064919"/>
                    </a:cubicBezTo>
                    <a:lnTo>
                      <a:pt x="1228225" y="1145929"/>
                    </a:lnTo>
                    <a:lnTo>
                      <a:pt x="1218367" y="1145929"/>
                    </a:lnTo>
                    <a:lnTo>
                      <a:pt x="979194" y="1145929"/>
                    </a:lnTo>
                    <a:lnTo>
                      <a:pt x="968907" y="1145929"/>
                    </a:lnTo>
                    <a:lnTo>
                      <a:pt x="898184" y="1075206"/>
                    </a:lnTo>
                    <a:lnTo>
                      <a:pt x="898184" y="1064919"/>
                    </a:lnTo>
                    <a:lnTo>
                      <a:pt x="898612" y="827032"/>
                    </a:lnTo>
                    <a:lnTo>
                      <a:pt x="452414" y="381691"/>
                    </a:lnTo>
                    <a:cubicBezTo>
                      <a:pt x="442127" y="391120"/>
                      <a:pt x="431840" y="400550"/>
                      <a:pt x="420696" y="409551"/>
                    </a:cubicBezTo>
                    <a:cubicBezTo>
                      <a:pt x="418981" y="410837"/>
                      <a:pt x="416838" y="412123"/>
                      <a:pt x="414695" y="412980"/>
                    </a:cubicBezTo>
                    <a:lnTo>
                      <a:pt x="816316" y="814602"/>
                    </a:lnTo>
                    <a:lnTo>
                      <a:pt x="816745" y="822746"/>
                    </a:lnTo>
                    <a:lnTo>
                      <a:pt x="816745" y="978765"/>
                    </a:lnTo>
                    <a:cubicBezTo>
                      <a:pt x="829175" y="995482"/>
                      <a:pt x="827889" y="1019485"/>
                      <a:pt x="812459" y="1034486"/>
                    </a:cubicBezTo>
                    <a:cubicBezTo>
                      <a:pt x="795742" y="1051203"/>
                      <a:pt x="768739" y="1051203"/>
                      <a:pt x="752023" y="1034486"/>
                    </a:cubicBezTo>
                    <a:cubicBezTo>
                      <a:pt x="735306" y="1017770"/>
                      <a:pt x="735306" y="990767"/>
                      <a:pt x="752023" y="974050"/>
                    </a:cubicBezTo>
                    <a:cubicBezTo>
                      <a:pt x="759309" y="966764"/>
                      <a:pt x="768310" y="963335"/>
                      <a:pt x="777312" y="962049"/>
                    </a:cubicBezTo>
                    <a:lnTo>
                      <a:pt x="777312" y="830890"/>
                    </a:lnTo>
                    <a:lnTo>
                      <a:pt x="358973" y="412552"/>
                    </a:lnTo>
                    <a:cubicBezTo>
                      <a:pt x="352973" y="412980"/>
                      <a:pt x="347401" y="413409"/>
                      <a:pt x="341400" y="413837"/>
                    </a:cubicBezTo>
                    <a:lnTo>
                      <a:pt x="553998" y="626436"/>
                    </a:lnTo>
                    <a:lnTo>
                      <a:pt x="553998" y="630293"/>
                    </a:lnTo>
                    <a:lnTo>
                      <a:pt x="553569" y="719447"/>
                    </a:lnTo>
                    <a:cubicBezTo>
                      <a:pt x="559570" y="721590"/>
                      <a:pt x="565142" y="724591"/>
                      <a:pt x="569857" y="729306"/>
                    </a:cubicBezTo>
                    <a:cubicBezTo>
                      <a:pt x="586573" y="746022"/>
                      <a:pt x="586573" y="773025"/>
                      <a:pt x="569857" y="790170"/>
                    </a:cubicBezTo>
                    <a:cubicBezTo>
                      <a:pt x="553141" y="806887"/>
                      <a:pt x="526137" y="806887"/>
                      <a:pt x="508992" y="790170"/>
                    </a:cubicBezTo>
                    <a:cubicBezTo>
                      <a:pt x="492276" y="773454"/>
                      <a:pt x="492276" y="746451"/>
                      <a:pt x="508992" y="729734"/>
                    </a:cubicBezTo>
                    <a:cubicBezTo>
                      <a:pt x="515850" y="722876"/>
                      <a:pt x="524851" y="719018"/>
                      <a:pt x="533853" y="717733"/>
                    </a:cubicBezTo>
                    <a:lnTo>
                      <a:pt x="533853" y="634579"/>
                    </a:lnTo>
                    <a:lnTo>
                      <a:pt x="316111" y="416838"/>
                    </a:lnTo>
                    <a:cubicBezTo>
                      <a:pt x="289536" y="420695"/>
                      <a:pt x="263390" y="427982"/>
                      <a:pt x="240673" y="442555"/>
                    </a:cubicBezTo>
                    <a:cubicBezTo>
                      <a:pt x="239387" y="443413"/>
                      <a:pt x="238530" y="443841"/>
                      <a:pt x="237244" y="444698"/>
                    </a:cubicBezTo>
                    <a:lnTo>
                      <a:pt x="391549" y="599003"/>
                    </a:lnTo>
                    <a:cubicBezTo>
                      <a:pt x="407837" y="589145"/>
                      <a:pt x="429268" y="591288"/>
                      <a:pt x="443841" y="605433"/>
                    </a:cubicBezTo>
                    <a:cubicBezTo>
                      <a:pt x="460558" y="622149"/>
                      <a:pt x="460986" y="649581"/>
                      <a:pt x="444270" y="666298"/>
                    </a:cubicBezTo>
                    <a:cubicBezTo>
                      <a:pt x="427553" y="683014"/>
                      <a:pt x="400122" y="682585"/>
                      <a:pt x="383405" y="665869"/>
                    </a:cubicBezTo>
                    <a:cubicBezTo>
                      <a:pt x="368832" y="651296"/>
                      <a:pt x="367117" y="629436"/>
                      <a:pt x="377833" y="612719"/>
                    </a:cubicBezTo>
                    <a:lnTo>
                      <a:pt x="221385" y="456271"/>
                    </a:lnTo>
                    <a:cubicBezTo>
                      <a:pt x="202525" y="468701"/>
                      <a:pt x="184523" y="482417"/>
                      <a:pt x="167378" y="496991"/>
                    </a:cubicBezTo>
                    <a:lnTo>
                      <a:pt x="527852" y="857464"/>
                    </a:lnTo>
                    <a:lnTo>
                      <a:pt x="622149" y="857036"/>
                    </a:lnTo>
                    <a:cubicBezTo>
                      <a:pt x="623864" y="854464"/>
                      <a:pt x="625578" y="851892"/>
                      <a:pt x="628150" y="849749"/>
                    </a:cubicBezTo>
                    <a:cubicBezTo>
                      <a:pt x="644866" y="833033"/>
                      <a:pt x="671870" y="833033"/>
                      <a:pt x="688586" y="849749"/>
                    </a:cubicBezTo>
                    <a:cubicBezTo>
                      <a:pt x="705303" y="866466"/>
                      <a:pt x="705303" y="893469"/>
                      <a:pt x="688586" y="910614"/>
                    </a:cubicBezTo>
                    <a:cubicBezTo>
                      <a:pt x="671870" y="927330"/>
                      <a:pt x="644866" y="927330"/>
                      <a:pt x="628150" y="910614"/>
                    </a:cubicBezTo>
                    <a:cubicBezTo>
                      <a:pt x="619149" y="901613"/>
                      <a:pt x="614863" y="889183"/>
                      <a:pt x="615720" y="877181"/>
                    </a:cubicBezTo>
                    <a:lnTo>
                      <a:pt x="523566" y="877610"/>
                    </a:lnTo>
                    <a:lnTo>
                      <a:pt x="519708" y="877181"/>
                    </a:lnTo>
                    <a:lnTo>
                      <a:pt x="152376" y="509849"/>
                    </a:lnTo>
                    <a:cubicBezTo>
                      <a:pt x="139089" y="521851"/>
                      <a:pt x="126230" y="534281"/>
                      <a:pt x="113800" y="547568"/>
                    </a:cubicBezTo>
                    <a:lnTo>
                      <a:pt x="116372" y="547568"/>
                    </a:lnTo>
                    <a:lnTo>
                      <a:pt x="128802" y="547997"/>
                    </a:lnTo>
                    <a:lnTo>
                      <a:pt x="289965" y="709160"/>
                    </a:lnTo>
                    <a:cubicBezTo>
                      <a:pt x="304110" y="705731"/>
                      <a:pt x="319540" y="709160"/>
                      <a:pt x="330684" y="720304"/>
                    </a:cubicBezTo>
                    <a:cubicBezTo>
                      <a:pt x="347401" y="737021"/>
                      <a:pt x="347829" y="764453"/>
                      <a:pt x="331113" y="781169"/>
                    </a:cubicBezTo>
                    <a:cubicBezTo>
                      <a:pt x="314396" y="797886"/>
                      <a:pt x="286965" y="797886"/>
                      <a:pt x="270248" y="780741"/>
                    </a:cubicBezTo>
                    <a:cubicBezTo>
                      <a:pt x="264676" y="775168"/>
                      <a:pt x="261676" y="768739"/>
                      <a:pt x="259532" y="761881"/>
                    </a:cubicBezTo>
                    <a:lnTo>
                      <a:pt x="104799" y="607147"/>
                    </a:lnTo>
                    <a:lnTo>
                      <a:pt x="66651" y="607147"/>
                    </a:lnTo>
                    <a:cubicBezTo>
                      <a:pt x="52935" y="626864"/>
                      <a:pt x="40076" y="647867"/>
                      <a:pt x="29361" y="669298"/>
                    </a:cubicBezTo>
                    <a:lnTo>
                      <a:pt x="88940" y="669298"/>
                    </a:lnTo>
                    <a:lnTo>
                      <a:pt x="93226" y="669727"/>
                    </a:lnTo>
                    <a:lnTo>
                      <a:pt x="268962" y="845463"/>
                    </a:lnTo>
                    <a:lnTo>
                      <a:pt x="395835" y="845463"/>
                    </a:lnTo>
                    <a:cubicBezTo>
                      <a:pt x="412552" y="833033"/>
                      <a:pt x="436126" y="834319"/>
                      <a:pt x="451128" y="849749"/>
                    </a:cubicBezTo>
                    <a:cubicBezTo>
                      <a:pt x="467844" y="866466"/>
                      <a:pt x="467844" y="893469"/>
                      <a:pt x="451128" y="910185"/>
                    </a:cubicBezTo>
                    <a:cubicBezTo>
                      <a:pt x="434412" y="926902"/>
                      <a:pt x="407408" y="926902"/>
                      <a:pt x="390263" y="910185"/>
                    </a:cubicBezTo>
                    <a:cubicBezTo>
                      <a:pt x="377833" y="897755"/>
                      <a:pt x="374833" y="880181"/>
                      <a:pt x="380405" y="865180"/>
                    </a:cubicBezTo>
                    <a:lnTo>
                      <a:pt x="263819" y="865180"/>
                    </a:lnTo>
                    <a:lnTo>
                      <a:pt x="259961" y="865180"/>
                    </a:lnTo>
                    <a:lnTo>
                      <a:pt x="83796" y="689015"/>
                    </a:lnTo>
                    <a:lnTo>
                      <a:pt x="19502" y="689015"/>
                    </a:lnTo>
                    <a:cubicBezTo>
                      <a:pt x="17359" y="706160"/>
                      <a:pt x="15645" y="723733"/>
                      <a:pt x="13930" y="741307"/>
                    </a:cubicBezTo>
                    <a:lnTo>
                      <a:pt x="87225" y="741307"/>
                    </a:lnTo>
                    <a:lnTo>
                      <a:pt x="93226" y="741307"/>
                    </a:lnTo>
                    <a:lnTo>
                      <a:pt x="253103" y="901184"/>
                    </a:lnTo>
                    <a:lnTo>
                      <a:pt x="344400" y="901184"/>
                    </a:lnTo>
                    <a:lnTo>
                      <a:pt x="350401" y="901184"/>
                    </a:lnTo>
                    <a:lnTo>
                      <a:pt x="426268" y="977051"/>
                    </a:lnTo>
                    <a:lnTo>
                      <a:pt x="502134" y="977051"/>
                    </a:lnTo>
                    <a:cubicBezTo>
                      <a:pt x="502134" y="977051"/>
                      <a:pt x="502563" y="977051"/>
                      <a:pt x="502563" y="977051"/>
                    </a:cubicBezTo>
                    <a:cubicBezTo>
                      <a:pt x="504277" y="974479"/>
                      <a:pt x="506421" y="971479"/>
                      <a:pt x="508564" y="969336"/>
                    </a:cubicBezTo>
                    <a:cubicBezTo>
                      <a:pt x="525280" y="952619"/>
                      <a:pt x="552712" y="952191"/>
                      <a:pt x="569428" y="968907"/>
                    </a:cubicBezTo>
                    <a:cubicBezTo>
                      <a:pt x="586145" y="985623"/>
                      <a:pt x="586145" y="1013055"/>
                      <a:pt x="569428" y="1029772"/>
                    </a:cubicBezTo>
                    <a:cubicBezTo>
                      <a:pt x="552712" y="1046488"/>
                      <a:pt x="525709" y="1046488"/>
                      <a:pt x="508564" y="1029772"/>
                    </a:cubicBezTo>
                    <a:cubicBezTo>
                      <a:pt x="501706" y="1022914"/>
                      <a:pt x="497848" y="1014770"/>
                      <a:pt x="496562" y="1006197"/>
                    </a:cubicBezTo>
                    <a:lnTo>
                      <a:pt x="420267" y="1006197"/>
                    </a:lnTo>
                    <a:lnTo>
                      <a:pt x="414266" y="1006197"/>
                    </a:lnTo>
                    <a:lnTo>
                      <a:pt x="338400" y="930331"/>
                    </a:lnTo>
                    <a:lnTo>
                      <a:pt x="247531" y="930759"/>
                    </a:lnTo>
                    <a:lnTo>
                      <a:pt x="241102" y="930331"/>
                    </a:lnTo>
                    <a:lnTo>
                      <a:pt x="81224" y="770453"/>
                    </a:lnTo>
                    <a:lnTo>
                      <a:pt x="11359" y="770453"/>
                    </a:lnTo>
                    <a:cubicBezTo>
                      <a:pt x="10073" y="785884"/>
                      <a:pt x="9215" y="801314"/>
                      <a:pt x="7930" y="816745"/>
                    </a:cubicBezTo>
                    <a:lnTo>
                      <a:pt x="78653" y="816745"/>
                    </a:lnTo>
                    <a:lnTo>
                      <a:pt x="353401" y="1091494"/>
                    </a:lnTo>
                    <a:lnTo>
                      <a:pt x="629865" y="1091494"/>
                    </a:lnTo>
                    <a:cubicBezTo>
                      <a:pt x="630722" y="1090636"/>
                      <a:pt x="631579" y="1089351"/>
                      <a:pt x="632436" y="1088493"/>
                    </a:cubicBezTo>
                    <a:cubicBezTo>
                      <a:pt x="649153" y="1071777"/>
                      <a:pt x="676585" y="1071348"/>
                      <a:pt x="693301" y="1088065"/>
                    </a:cubicBezTo>
                    <a:cubicBezTo>
                      <a:pt x="710017" y="1104781"/>
                      <a:pt x="710017" y="1132213"/>
                      <a:pt x="692872" y="1148929"/>
                    </a:cubicBezTo>
                    <a:cubicBezTo>
                      <a:pt x="676156" y="1165646"/>
                      <a:pt x="649153" y="1165646"/>
                      <a:pt x="632008" y="1148929"/>
                    </a:cubicBezTo>
                    <a:cubicBezTo>
                      <a:pt x="624292" y="1141214"/>
                      <a:pt x="620435" y="1130927"/>
                      <a:pt x="620006" y="1120640"/>
                    </a:cubicBezTo>
                    <a:lnTo>
                      <a:pt x="346972" y="1120211"/>
                    </a:lnTo>
                    <a:lnTo>
                      <a:pt x="340971" y="1120211"/>
                    </a:lnTo>
                    <a:lnTo>
                      <a:pt x="66223" y="845463"/>
                    </a:lnTo>
                    <a:lnTo>
                      <a:pt x="5786" y="845463"/>
                    </a:lnTo>
                    <a:cubicBezTo>
                      <a:pt x="4929" y="860893"/>
                      <a:pt x="4501" y="876752"/>
                      <a:pt x="4072" y="892183"/>
                    </a:cubicBezTo>
                    <a:lnTo>
                      <a:pt x="80367" y="892183"/>
                    </a:lnTo>
                    <a:lnTo>
                      <a:pt x="86368" y="892183"/>
                    </a:lnTo>
                    <a:lnTo>
                      <a:pt x="181094" y="986909"/>
                    </a:lnTo>
                    <a:lnTo>
                      <a:pt x="178951" y="995482"/>
                    </a:lnTo>
                    <a:lnTo>
                      <a:pt x="155377" y="1083350"/>
                    </a:lnTo>
                    <a:lnTo>
                      <a:pt x="156234" y="1084207"/>
                    </a:lnTo>
                    <a:cubicBezTo>
                      <a:pt x="172950" y="1068776"/>
                      <a:pt x="198668" y="1069634"/>
                      <a:pt x="214955" y="1085493"/>
                    </a:cubicBezTo>
                    <a:cubicBezTo>
                      <a:pt x="231672" y="1102209"/>
                      <a:pt x="231672" y="1129213"/>
                      <a:pt x="214955" y="1145929"/>
                    </a:cubicBezTo>
                    <a:cubicBezTo>
                      <a:pt x="198239" y="1162645"/>
                      <a:pt x="171236" y="1162645"/>
                      <a:pt x="154519" y="1145929"/>
                    </a:cubicBezTo>
                    <a:cubicBezTo>
                      <a:pt x="145090" y="1136499"/>
                      <a:pt x="141232" y="1123641"/>
                      <a:pt x="142518" y="1111639"/>
                    </a:cubicBezTo>
                    <a:lnTo>
                      <a:pt x="122801" y="1091922"/>
                    </a:lnTo>
                    <a:lnTo>
                      <a:pt x="124944" y="1083778"/>
                    </a:lnTo>
                    <a:lnTo>
                      <a:pt x="148519" y="995482"/>
                    </a:lnTo>
                    <a:lnTo>
                      <a:pt x="74795" y="921758"/>
                    </a:lnTo>
                    <a:lnTo>
                      <a:pt x="3643" y="921758"/>
                    </a:lnTo>
                    <a:cubicBezTo>
                      <a:pt x="3215" y="946190"/>
                      <a:pt x="3215" y="970621"/>
                      <a:pt x="3215" y="995053"/>
                    </a:cubicBezTo>
                    <a:lnTo>
                      <a:pt x="20360" y="995053"/>
                    </a:lnTo>
                    <a:cubicBezTo>
                      <a:pt x="19931" y="983480"/>
                      <a:pt x="23789" y="972336"/>
                      <a:pt x="32790" y="963335"/>
                    </a:cubicBezTo>
                    <a:cubicBezTo>
                      <a:pt x="49506" y="946618"/>
                      <a:pt x="76938" y="946618"/>
                      <a:pt x="93655" y="963335"/>
                    </a:cubicBezTo>
                    <a:cubicBezTo>
                      <a:pt x="110371" y="980051"/>
                      <a:pt x="110371" y="1007054"/>
                      <a:pt x="93655" y="1024199"/>
                    </a:cubicBezTo>
                    <a:cubicBezTo>
                      <a:pt x="76938" y="1040916"/>
                      <a:pt x="49935" y="1040487"/>
                      <a:pt x="33218" y="1024199"/>
                    </a:cubicBezTo>
                    <a:lnTo>
                      <a:pt x="3643" y="1024199"/>
                    </a:lnTo>
                    <a:cubicBezTo>
                      <a:pt x="6644" y="1145072"/>
                      <a:pt x="18217" y="1266801"/>
                      <a:pt x="38791" y="1388102"/>
                    </a:cubicBezTo>
                    <a:lnTo>
                      <a:pt x="51221" y="1375672"/>
                    </a:lnTo>
                    <a:lnTo>
                      <a:pt x="51221" y="1279660"/>
                    </a:lnTo>
                    <a:cubicBezTo>
                      <a:pt x="45649" y="1277517"/>
                      <a:pt x="39648" y="1274516"/>
                      <a:pt x="35362" y="1269802"/>
                    </a:cubicBezTo>
                    <a:cubicBezTo>
                      <a:pt x="18645" y="1253085"/>
                      <a:pt x="18645" y="1226082"/>
                      <a:pt x="35790" y="1208937"/>
                    </a:cubicBezTo>
                    <a:cubicBezTo>
                      <a:pt x="52507" y="1192221"/>
                      <a:pt x="79510" y="1192221"/>
                      <a:pt x="96226" y="1208937"/>
                    </a:cubicBezTo>
                    <a:cubicBezTo>
                      <a:pt x="112943" y="1225653"/>
                      <a:pt x="112943" y="1253085"/>
                      <a:pt x="96226" y="1269802"/>
                    </a:cubicBezTo>
                    <a:cubicBezTo>
                      <a:pt x="91940" y="1274088"/>
                      <a:pt x="86368" y="1277517"/>
                      <a:pt x="80796" y="1279660"/>
                    </a:cubicBezTo>
                    <a:lnTo>
                      <a:pt x="80796" y="1382101"/>
                    </a:lnTo>
                    <a:lnTo>
                      <a:pt x="80796" y="1388102"/>
                    </a:lnTo>
                    <a:lnTo>
                      <a:pt x="45220" y="1423678"/>
                    </a:lnTo>
                    <a:cubicBezTo>
                      <a:pt x="48220" y="1439537"/>
                      <a:pt x="51221" y="1455825"/>
                      <a:pt x="54650" y="1471684"/>
                    </a:cubicBezTo>
                    <a:lnTo>
                      <a:pt x="145518" y="1380816"/>
                    </a:lnTo>
                    <a:cubicBezTo>
                      <a:pt x="141232" y="1366242"/>
                      <a:pt x="144661" y="1349954"/>
                      <a:pt x="156234" y="1338382"/>
                    </a:cubicBezTo>
                    <a:cubicBezTo>
                      <a:pt x="168664" y="1325951"/>
                      <a:pt x="186666" y="1322951"/>
                      <a:pt x="202097" y="1328523"/>
                    </a:cubicBezTo>
                    <a:cubicBezTo>
                      <a:pt x="220956" y="1298519"/>
                      <a:pt x="239816" y="1268087"/>
                      <a:pt x="257818" y="1237655"/>
                    </a:cubicBezTo>
                    <a:cubicBezTo>
                      <a:pt x="268534" y="1219224"/>
                      <a:pt x="280535" y="1200793"/>
                      <a:pt x="285679" y="1179790"/>
                    </a:cubicBezTo>
                    <a:close/>
                    <a:moveTo>
                      <a:pt x="1349955" y="1571982"/>
                    </a:moveTo>
                    <a:lnTo>
                      <a:pt x="1349955" y="1571982"/>
                    </a:lnTo>
                    <a:cubicBezTo>
                      <a:pt x="1366671" y="1555266"/>
                      <a:pt x="1394103" y="1555266"/>
                      <a:pt x="1410819" y="1571982"/>
                    </a:cubicBezTo>
                    <a:cubicBezTo>
                      <a:pt x="1427536" y="1588699"/>
                      <a:pt x="1427536" y="1615702"/>
                      <a:pt x="1410391" y="1632418"/>
                    </a:cubicBezTo>
                    <a:cubicBezTo>
                      <a:pt x="1393674" y="1649135"/>
                      <a:pt x="1366671" y="1649135"/>
                      <a:pt x="1349955" y="1632418"/>
                    </a:cubicBezTo>
                    <a:cubicBezTo>
                      <a:pt x="1333238" y="1615702"/>
                      <a:pt x="1332810" y="1588699"/>
                      <a:pt x="1349955" y="1571982"/>
                    </a:cubicBezTo>
                    <a:close/>
                    <a:moveTo>
                      <a:pt x="1169932" y="900327"/>
                    </a:moveTo>
                    <a:cubicBezTo>
                      <a:pt x="1153216" y="917043"/>
                      <a:pt x="1126212" y="917043"/>
                      <a:pt x="1109496" y="900327"/>
                    </a:cubicBezTo>
                    <a:cubicBezTo>
                      <a:pt x="1092780" y="883611"/>
                      <a:pt x="1092351" y="856607"/>
                      <a:pt x="1109067" y="839462"/>
                    </a:cubicBezTo>
                    <a:cubicBezTo>
                      <a:pt x="1125784" y="822746"/>
                      <a:pt x="1153216" y="822746"/>
                      <a:pt x="1169932" y="839462"/>
                    </a:cubicBezTo>
                    <a:cubicBezTo>
                      <a:pt x="1186649" y="856607"/>
                      <a:pt x="1186649" y="883611"/>
                      <a:pt x="1169932" y="900327"/>
                    </a:cubicBezTo>
                    <a:close/>
                    <a:moveTo>
                      <a:pt x="1289090" y="786313"/>
                    </a:moveTo>
                    <a:cubicBezTo>
                      <a:pt x="1272374" y="803029"/>
                      <a:pt x="1245370" y="803029"/>
                      <a:pt x="1228225" y="786313"/>
                    </a:cubicBezTo>
                    <a:cubicBezTo>
                      <a:pt x="1211509" y="769596"/>
                      <a:pt x="1211509" y="742593"/>
                      <a:pt x="1228225" y="725448"/>
                    </a:cubicBezTo>
                    <a:cubicBezTo>
                      <a:pt x="1244942" y="708731"/>
                      <a:pt x="1272374" y="708731"/>
                      <a:pt x="1289090" y="725448"/>
                    </a:cubicBezTo>
                    <a:cubicBezTo>
                      <a:pt x="1305806" y="742593"/>
                      <a:pt x="1305806" y="769596"/>
                      <a:pt x="1289090" y="786313"/>
                    </a:cubicBezTo>
                    <a:close/>
                    <a:moveTo>
                      <a:pt x="1225653" y="1447681"/>
                    </a:moveTo>
                    <a:lnTo>
                      <a:pt x="1225653" y="1447681"/>
                    </a:lnTo>
                    <a:cubicBezTo>
                      <a:pt x="1242370" y="1430965"/>
                      <a:pt x="1269373" y="1430965"/>
                      <a:pt x="1286518" y="1447681"/>
                    </a:cubicBezTo>
                    <a:cubicBezTo>
                      <a:pt x="1303235" y="1464397"/>
                      <a:pt x="1303663" y="1491829"/>
                      <a:pt x="1286947" y="1508546"/>
                    </a:cubicBezTo>
                    <a:cubicBezTo>
                      <a:pt x="1270230" y="1525262"/>
                      <a:pt x="1242798" y="1524833"/>
                      <a:pt x="1226082" y="1508117"/>
                    </a:cubicBezTo>
                    <a:cubicBezTo>
                      <a:pt x="1208937" y="1491401"/>
                      <a:pt x="1208937" y="1464397"/>
                      <a:pt x="1225653" y="1447681"/>
                    </a:cubicBezTo>
                    <a:close/>
                    <a:moveTo>
                      <a:pt x="1107782" y="1328095"/>
                    </a:moveTo>
                    <a:cubicBezTo>
                      <a:pt x="1124498" y="1311378"/>
                      <a:pt x="1151501" y="1311378"/>
                      <a:pt x="1168218" y="1328095"/>
                    </a:cubicBezTo>
                    <a:cubicBezTo>
                      <a:pt x="1184934" y="1344811"/>
                      <a:pt x="1184934" y="1371814"/>
                      <a:pt x="1168218" y="1388959"/>
                    </a:cubicBezTo>
                    <a:cubicBezTo>
                      <a:pt x="1151501" y="1405676"/>
                      <a:pt x="1124498" y="1405676"/>
                      <a:pt x="1107353" y="1388959"/>
                    </a:cubicBezTo>
                    <a:cubicBezTo>
                      <a:pt x="1090637" y="1371814"/>
                      <a:pt x="1091065" y="1344811"/>
                      <a:pt x="1107782" y="1328095"/>
                    </a:cubicBezTo>
                    <a:close/>
                    <a:moveTo>
                      <a:pt x="981766" y="1203793"/>
                    </a:moveTo>
                    <a:cubicBezTo>
                      <a:pt x="998482" y="1187077"/>
                      <a:pt x="1025914" y="1187077"/>
                      <a:pt x="1042630" y="1204222"/>
                    </a:cubicBezTo>
                    <a:cubicBezTo>
                      <a:pt x="1059347" y="1220938"/>
                      <a:pt x="1059347" y="1247942"/>
                      <a:pt x="1042630" y="1265087"/>
                    </a:cubicBezTo>
                    <a:cubicBezTo>
                      <a:pt x="1025914" y="1281803"/>
                      <a:pt x="998911" y="1281803"/>
                      <a:pt x="982194" y="1265087"/>
                    </a:cubicBezTo>
                    <a:cubicBezTo>
                      <a:pt x="965478" y="1247942"/>
                      <a:pt x="965049" y="1220510"/>
                      <a:pt x="981766" y="12037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  <p:sp>
            <p:nvSpPr>
              <p:cNvPr id="551" name="Google Shape;551;p2"/>
              <p:cNvSpPr/>
              <p:nvPr/>
            </p:nvSpPr>
            <p:spPr>
              <a:xfrm>
                <a:off x="4940213" y="2140339"/>
                <a:ext cx="81439" cy="124301"/>
              </a:xfrm>
              <a:custGeom>
                <a:avLst/>
                <a:gdLst/>
                <a:ahLst/>
                <a:cxnLst/>
                <a:rect l="l" t="t" r="r" b="b"/>
                <a:pathLst>
                  <a:path w="81438" h="124301" extrusionOk="0">
                    <a:moveTo>
                      <a:pt x="13502" y="124944"/>
                    </a:moveTo>
                    <a:lnTo>
                      <a:pt x="13502" y="124944"/>
                    </a:lnTo>
                    <a:cubicBezTo>
                      <a:pt x="15645" y="119372"/>
                      <a:pt x="17788" y="113800"/>
                      <a:pt x="20360" y="108228"/>
                    </a:cubicBezTo>
                    <a:cubicBezTo>
                      <a:pt x="33218" y="80796"/>
                      <a:pt x="49506" y="55078"/>
                      <a:pt x="64937" y="29361"/>
                    </a:cubicBezTo>
                    <a:cubicBezTo>
                      <a:pt x="70080" y="20788"/>
                      <a:pt x="75652" y="11787"/>
                      <a:pt x="80796" y="3215"/>
                    </a:cubicBezTo>
                    <a:lnTo>
                      <a:pt x="3215" y="80796"/>
                    </a:lnTo>
                    <a:cubicBezTo>
                      <a:pt x="6644" y="94940"/>
                      <a:pt x="10073" y="109942"/>
                      <a:pt x="13502" y="1249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"/>
          <p:cNvSpPr txBox="1"/>
          <p:nvPr/>
        </p:nvSpPr>
        <p:spPr>
          <a:xfrm>
            <a:off x="387926" y="175589"/>
            <a:ext cx="40709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제안</a:t>
            </a:r>
            <a:r>
              <a:rPr lang="en-US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 </a:t>
            </a:r>
            <a:r>
              <a:rPr lang="en-US" sz="2400" b="1" dirty="0" err="1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배경</a:t>
            </a:r>
            <a:endParaRPr sz="2400" b="1" dirty="0">
              <a:solidFill>
                <a:srgbClr val="2B578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65EB9F-FFE9-4948-AECA-FBEDBA9DD3C6}"/>
              </a:ext>
            </a:extLst>
          </p:cNvPr>
          <p:cNvSpPr/>
          <p:nvPr/>
        </p:nvSpPr>
        <p:spPr>
          <a:xfrm>
            <a:off x="258620" y="175589"/>
            <a:ext cx="55417" cy="461624"/>
          </a:xfrm>
          <a:prstGeom prst="rect">
            <a:avLst/>
          </a:prstGeom>
          <a:solidFill>
            <a:srgbClr val="2B5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pic>
        <p:nvPicPr>
          <p:cNvPr id="3" name="뉴스편집본(_56초)">
            <a:hlinkClick r:id="" action="ppaction://media"/>
            <a:extLst>
              <a:ext uri="{FF2B5EF4-FFF2-40B4-BE49-F238E27FC236}">
                <a16:creationId xmlns:a16="http://schemas.microsoft.com/office/drawing/2014/main" id="{A208F914-2CDA-48AD-B918-EA13C503AD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13468" y="637213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" name="Google Shape;563;p6"/>
          <p:cNvPicPr preferRelativeResize="0"/>
          <p:nvPr/>
        </p:nvPicPr>
        <p:blipFill rotWithShape="1">
          <a:blip r:embed="rId3">
            <a:alphaModFix/>
          </a:blip>
          <a:srcRect t="8027"/>
          <a:stretch/>
        </p:blipFill>
        <p:spPr>
          <a:xfrm>
            <a:off x="483875" y="1523999"/>
            <a:ext cx="4935300" cy="30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"/>
          <p:cNvPicPr preferRelativeResize="0"/>
          <p:nvPr/>
        </p:nvPicPr>
        <p:blipFill rotWithShape="1">
          <a:blip r:embed="rId4">
            <a:alphaModFix/>
          </a:blip>
          <a:srcRect t="12688"/>
          <a:stretch/>
        </p:blipFill>
        <p:spPr>
          <a:xfrm>
            <a:off x="6630375" y="1661160"/>
            <a:ext cx="4804526" cy="27628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8EEE81-03CA-4B5F-A6D2-16C4E91CA410}"/>
              </a:ext>
            </a:extLst>
          </p:cNvPr>
          <p:cNvSpPr txBox="1"/>
          <p:nvPr/>
        </p:nvSpPr>
        <p:spPr>
          <a:xfrm>
            <a:off x="1885155" y="5001696"/>
            <a:ext cx="2549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국내 콜센터</a:t>
            </a:r>
            <a:r>
              <a:rPr lang="en-US" altLang="ko-KR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err="1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컨택센터</a:t>
            </a:r>
            <a:r>
              <a:rPr lang="en-US" altLang="ko-KR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 매출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7E5E5C-A499-46C9-89FA-CE9887E6B120}"/>
              </a:ext>
            </a:extLst>
          </p:cNvPr>
          <p:cNvSpPr txBox="1"/>
          <p:nvPr/>
        </p:nvSpPr>
        <p:spPr>
          <a:xfrm>
            <a:off x="8179397" y="5001695"/>
            <a:ext cx="2549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국내 콜센터</a:t>
            </a:r>
            <a:r>
              <a:rPr lang="en-US" altLang="ko-KR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 err="1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컨택센터</a:t>
            </a:r>
            <a:r>
              <a:rPr lang="en-US" altLang="ko-KR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dirty="0">
                <a:solidFill>
                  <a:srgbClr val="1B375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 형태</a:t>
            </a:r>
          </a:p>
        </p:txBody>
      </p:sp>
      <p:sp>
        <p:nvSpPr>
          <p:cNvPr id="15" name="Google Shape;556;p3">
            <a:extLst>
              <a:ext uri="{FF2B5EF4-FFF2-40B4-BE49-F238E27FC236}">
                <a16:creationId xmlns:a16="http://schemas.microsoft.com/office/drawing/2014/main" id="{3DDC16D6-5690-47F9-A2D2-56FCD6165E75}"/>
              </a:ext>
            </a:extLst>
          </p:cNvPr>
          <p:cNvSpPr txBox="1"/>
          <p:nvPr/>
        </p:nvSpPr>
        <p:spPr>
          <a:xfrm>
            <a:off x="387926" y="175589"/>
            <a:ext cx="40709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시장 분석</a:t>
            </a:r>
            <a:endParaRPr sz="2400" b="1" dirty="0">
              <a:solidFill>
                <a:srgbClr val="2B578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D92762-7E17-435F-82F2-4F634D05CE40}"/>
              </a:ext>
            </a:extLst>
          </p:cNvPr>
          <p:cNvSpPr/>
          <p:nvPr/>
        </p:nvSpPr>
        <p:spPr>
          <a:xfrm>
            <a:off x="258620" y="175589"/>
            <a:ext cx="55417" cy="461624"/>
          </a:xfrm>
          <a:prstGeom prst="rect">
            <a:avLst/>
          </a:prstGeom>
          <a:solidFill>
            <a:srgbClr val="2B5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gb08029dcc8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4900"/>
            <a:ext cx="5832174" cy="20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b08029dcc8_0_2"/>
          <p:cNvPicPr preferRelativeResize="0"/>
          <p:nvPr/>
        </p:nvPicPr>
        <p:blipFill rotWithShape="1">
          <a:blip r:embed="rId4">
            <a:alphaModFix/>
          </a:blip>
          <a:srcRect b="55517"/>
          <a:stretch/>
        </p:blipFill>
        <p:spPr>
          <a:xfrm>
            <a:off x="152400" y="3685175"/>
            <a:ext cx="5902626" cy="158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gb08029dcc8_0_2"/>
          <p:cNvPicPr preferRelativeResize="0"/>
          <p:nvPr/>
        </p:nvPicPr>
        <p:blipFill rotWithShape="1">
          <a:blip r:embed="rId4">
            <a:alphaModFix/>
          </a:blip>
          <a:srcRect t="78439" b="2"/>
          <a:stretch/>
        </p:blipFill>
        <p:spPr>
          <a:xfrm>
            <a:off x="152400" y="5272901"/>
            <a:ext cx="5902626" cy="76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b08029dcc8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1" y="3347238"/>
            <a:ext cx="5832175" cy="2695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b08029dcc8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6076" y="692875"/>
            <a:ext cx="5372100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556;p3">
            <a:extLst>
              <a:ext uri="{FF2B5EF4-FFF2-40B4-BE49-F238E27FC236}">
                <a16:creationId xmlns:a16="http://schemas.microsoft.com/office/drawing/2014/main" id="{496FC0CB-DC73-4B83-A4E6-C81DD99CA59D}"/>
              </a:ext>
            </a:extLst>
          </p:cNvPr>
          <p:cNvSpPr txBox="1"/>
          <p:nvPr/>
        </p:nvSpPr>
        <p:spPr>
          <a:xfrm>
            <a:off x="387926" y="175589"/>
            <a:ext cx="40709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콜센터 </a:t>
            </a:r>
            <a:r>
              <a:rPr lang="en-US" altLang="ko-KR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AI </a:t>
            </a:r>
            <a:r>
              <a:rPr lang="ko-KR" altLang="en-US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사용 사례</a:t>
            </a:r>
            <a:endParaRPr sz="2400" b="1" dirty="0">
              <a:solidFill>
                <a:srgbClr val="2B578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EA8CBB-17D6-4AF9-8CE3-6EF584469307}"/>
              </a:ext>
            </a:extLst>
          </p:cNvPr>
          <p:cNvSpPr/>
          <p:nvPr/>
        </p:nvSpPr>
        <p:spPr>
          <a:xfrm>
            <a:off x="258620" y="175589"/>
            <a:ext cx="55417" cy="461624"/>
          </a:xfrm>
          <a:prstGeom prst="rect">
            <a:avLst/>
          </a:prstGeom>
          <a:solidFill>
            <a:srgbClr val="2B5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56;p3">
            <a:extLst>
              <a:ext uri="{FF2B5EF4-FFF2-40B4-BE49-F238E27FC236}">
                <a16:creationId xmlns:a16="http://schemas.microsoft.com/office/drawing/2014/main" id="{496FC0CB-DC73-4B83-A4E6-C81DD99CA59D}"/>
              </a:ext>
            </a:extLst>
          </p:cNvPr>
          <p:cNvSpPr txBox="1"/>
          <p:nvPr/>
        </p:nvSpPr>
        <p:spPr>
          <a:xfrm>
            <a:off x="387926" y="175589"/>
            <a:ext cx="40709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선행연구</a:t>
            </a:r>
            <a:endParaRPr sz="2400" b="1" dirty="0">
              <a:solidFill>
                <a:srgbClr val="2B578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EA8CBB-17D6-4AF9-8CE3-6EF584469307}"/>
              </a:ext>
            </a:extLst>
          </p:cNvPr>
          <p:cNvSpPr/>
          <p:nvPr/>
        </p:nvSpPr>
        <p:spPr>
          <a:xfrm>
            <a:off x="258620" y="175589"/>
            <a:ext cx="55417" cy="461624"/>
          </a:xfrm>
          <a:prstGeom prst="rect">
            <a:avLst/>
          </a:prstGeom>
          <a:solidFill>
            <a:srgbClr val="2B5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3F99319-AB4E-4C93-B4B5-3167F8A6C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382" y="736084"/>
            <a:ext cx="4703618" cy="219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E24C60F-0A22-4F37-A434-E66FF433F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603" y="764771"/>
            <a:ext cx="4703618" cy="162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5F1F9F4-A51E-4600-B899-2A7410956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404" y="3323246"/>
            <a:ext cx="3300771" cy="279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0A224EF5-D0BE-4293-8EB0-1636CD704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606" y="2847858"/>
            <a:ext cx="4540712" cy="330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74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6;p3">
            <a:extLst>
              <a:ext uri="{FF2B5EF4-FFF2-40B4-BE49-F238E27FC236}">
                <a16:creationId xmlns:a16="http://schemas.microsoft.com/office/drawing/2014/main" id="{74B9EE7D-169C-43A1-84B5-7CC3C14E3B2F}"/>
              </a:ext>
            </a:extLst>
          </p:cNvPr>
          <p:cNvSpPr txBox="1"/>
          <p:nvPr/>
        </p:nvSpPr>
        <p:spPr>
          <a:xfrm>
            <a:off x="387926" y="175589"/>
            <a:ext cx="40709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경쟁사 분석</a:t>
            </a:r>
            <a:endParaRPr sz="2400" b="1" dirty="0">
              <a:solidFill>
                <a:srgbClr val="2B578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A7B173-4991-41EE-9F2E-13520964EEC4}"/>
              </a:ext>
            </a:extLst>
          </p:cNvPr>
          <p:cNvSpPr/>
          <p:nvPr/>
        </p:nvSpPr>
        <p:spPr>
          <a:xfrm>
            <a:off x="258620" y="175589"/>
            <a:ext cx="55417" cy="461624"/>
          </a:xfrm>
          <a:prstGeom prst="rect">
            <a:avLst/>
          </a:prstGeom>
          <a:solidFill>
            <a:srgbClr val="2B5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3D8F7D1-3B61-421C-8834-5C600EE37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447046"/>
              </p:ext>
            </p:extLst>
          </p:nvPr>
        </p:nvGraphicFramePr>
        <p:xfrm>
          <a:off x="2559996" y="406401"/>
          <a:ext cx="8128000" cy="5710212"/>
        </p:xfrm>
        <a:graphic>
          <a:graphicData uri="http://schemas.openxmlformats.org/drawingml/2006/table">
            <a:tbl>
              <a:tblPr firstRow="1" bandRow="1">
                <a:tableStyleId>{CDD1BF8B-73F0-43E3-9216-E1FE0F13C6ED}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415668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596737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493700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7573126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1B3759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 err="1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마인즈랩</a:t>
                      </a:r>
                      <a:endParaRPr lang="ko-KR" altLang="en-US" sz="1400" b="0" kern="0" spc="0" dirty="0">
                        <a:solidFill>
                          <a:srgbClr val="1B3759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4494" marR="54494" marT="15066" marB="1506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kern="0" spc="0" dirty="0" err="1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셀바스</a:t>
                      </a:r>
                      <a:r>
                        <a:rPr lang="en-US" sz="1400" b="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AI - </a:t>
                      </a:r>
                      <a:r>
                        <a:rPr lang="ko-KR" altLang="en-US" sz="1400" b="0" kern="0" spc="0" dirty="0" err="1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셀비</a:t>
                      </a:r>
                      <a:endParaRPr lang="ko-KR" altLang="en-US" sz="1400" b="0" kern="0" spc="0" dirty="0">
                        <a:solidFill>
                          <a:srgbClr val="1B3759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4494" marR="54494" marT="15066" marB="1506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마음보기</a:t>
                      </a:r>
                      <a:endParaRPr lang="ko-KR" altLang="en-US" sz="2400" b="0" dirty="0">
                        <a:solidFill>
                          <a:srgbClr val="1B3759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6200" marR="76200" marT="76200" marB="7620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34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매출</a:t>
                      </a:r>
                    </a:p>
                  </a:txBody>
                  <a:tcPr marL="54494" marR="54494" marT="15066" marB="1506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19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 기준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82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억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 기준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105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억</a:t>
                      </a:r>
                    </a:p>
                  </a:txBody>
                  <a:tcPr marL="54494" marR="54494" marT="15066" marB="15066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19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 기준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130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억 원</a:t>
                      </a:r>
                    </a:p>
                  </a:txBody>
                  <a:tcPr marL="54494" marR="54494" marT="15066" marB="15066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초기 매출 </a:t>
                      </a:r>
                      <a:r>
                        <a:rPr lang="en-US" altLang="ko-KR" sz="1000" b="0" i="0" u="none" strike="noStrike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</a:t>
                      </a:r>
                      <a:r>
                        <a:rPr lang="ko-KR" altLang="en-US" sz="1000" b="0" i="0" u="none" strike="noStrike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억 예상</a:t>
                      </a:r>
                      <a:endParaRPr lang="ko-KR" altLang="en-US" dirty="0">
                        <a:solidFill>
                          <a:srgbClr val="1B3759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장기적 </a:t>
                      </a:r>
                      <a:r>
                        <a:rPr lang="en-US" altLang="ko-KR" sz="1000" b="0" i="0" u="none" strike="noStrike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100</a:t>
                      </a:r>
                      <a:r>
                        <a:rPr lang="ko-KR" altLang="en-US" sz="1000" b="0" i="0" u="none" strike="noStrike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억 이상</a:t>
                      </a:r>
                      <a:endParaRPr lang="ko-KR" altLang="en-US" dirty="0">
                        <a:solidFill>
                          <a:srgbClr val="1B3759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071449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영업 이익</a:t>
                      </a:r>
                    </a:p>
                  </a:txBody>
                  <a:tcPr marL="54494" marR="54494" marT="15066" marB="1506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19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 기준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-42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억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18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 기준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15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억</a:t>
                      </a:r>
                    </a:p>
                  </a:txBody>
                  <a:tcPr marL="54494" marR="54494" marT="15066" marB="15066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19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년 기준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21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억 원</a:t>
                      </a:r>
                    </a:p>
                  </a:txBody>
                  <a:tcPr marL="54494" marR="54494" marT="15066" marB="15066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평균 </a:t>
                      </a:r>
                      <a:r>
                        <a:rPr lang="en-US" altLang="ko-KR" sz="1000" b="0" i="0" u="none" strike="noStrike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30</a:t>
                      </a:r>
                      <a:r>
                        <a:rPr lang="ko-KR" altLang="en-US" sz="1000" b="0" i="0" u="none" strike="noStrike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%</a:t>
                      </a:r>
                      <a:r>
                        <a:rPr lang="ko-KR" altLang="en-US" sz="1000" b="0" i="0" u="none" strike="noStrike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이상</a:t>
                      </a:r>
                      <a:endParaRPr lang="ko-KR" altLang="en-US" dirty="0">
                        <a:solidFill>
                          <a:srgbClr val="1B3759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368973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제공 형태</a:t>
                      </a:r>
                    </a:p>
                  </a:txBody>
                  <a:tcPr marL="54494" marR="54494" marT="15066" marB="1506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콜 처리 건당 비용 부과</a:t>
                      </a:r>
                    </a:p>
                  </a:txBody>
                  <a:tcPr marL="54494" marR="54494" marT="15066" marB="15066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구독형 제공</a:t>
                      </a:r>
                    </a:p>
                  </a:txBody>
                  <a:tcPr marL="54494" marR="54494" marT="15066" marB="15066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 및 기업에게 </a:t>
                      </a:r>
                      <a:endParaRPr lang="en-US" altLang="ko-KR" sz="1000" b="0" i="0" u="none" strike="noStrike" dirty="0">
                        <a:solidFill>
                          <a:srgbClr val="1B3759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정량제와 구독제를 선택 기회 제공</a:t>
                      </a:r>
                      <a:endParaRPr lang="ko-KR" altLang="en-US" dirty="0">
                        <a:solidFill>
                          <a:srgbClr val="1B3759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140426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특징</a:t>
                      </a:r>
                    </a:p>
                  </a:txBody>
                  <a:tcPr marL="54494" marR="54494" marT="15066" marB="1506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대화형 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AI 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상담 서비스</a:t>
                      </a:r>
                    </a:p>
                  </a:txBody>
                  <a:tcPr marL="54494" marR="54494" marT="15066" marB="15066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고립어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연속어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음향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주소용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의료용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교육용 인식 가능</a:t>
                      </a:r>
                    </a:p>
                  </a:txBody>
                  <a:tcPr marL="54494" marR="54494" marT="15066" marB="15066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음성데이터 감정분석 </a:t>
                      </a:r>
                      <a:endParaRPr lang="en-US" altLang="ko-KR" sz="1000" b="0" i="0" u="none" strike="noStrike" dirty="0">
                        <a:solidFill>
                          <a:srgbClr val="1B3759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및 키워드 분석</a:t>
                      </a:r>
                      <a:endParaRPr lang="ko-KR" altLang="en-US" dirty="0">
                        <a:solidFill>
                          <a:srgbClr val="1B3759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실시간 분석 제공</a:t>
                      </a:r>
                      <a:endParaRPr lang="ko-KR" altLang="en-US" dirty="0">
                        <a:solidFill>
                          <a:srgbClr val="1B3759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 행동 패턴 예측 및 제안</a:t>
                      </a:r>
                      <a:endParaRPr lang="ko-KR" altLang="en-US" dirty="0">
                        <a:solidFill>
                          <a:srgbClr val="1B3759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052438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설립일</a:t>
                      </a:r>
                    </a:p>
                  </a:txBody>
                  <a:tcPr marL="54494" marR="54494" marT="15066" marB="1506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2014</a:t>
                      </a:r>
                    </a:p>
                  </a:txBody>
                  <a:tcPr marL="54494" marR="54494" marT="15066" marB="15066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1999</a:t>
                      </a:r>
                    </a:p>
                  </a:txBody>
                  <a:tcPr marL="54494" marR="54494" marT="15066" marB="15066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2021</a:t>
                      </a:r>
                      <a:endParaRPr lang="ko-KR" altLang="en-US" dirty="0">
                        <a:solidFill>
                          <a:srgbClr val="1B3759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85013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사용 업체</a:t>
                      </a:r>
                    </a:p>
                  </a:txBody>
                  <a:tcPr marL="54494" marR="54494" marT="15066" marB="15066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보건복지부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국세청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하나생명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KB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증권 등</a:t>
                      </a:r>
                    </a:p>
                  </a:txBody>
                  <a:tcPr marL="54494" marR="54494" marT="15066" marB="15066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은행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금융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(KB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국민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우리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IBK, 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하나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새마을금고 등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1B3759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보험 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삼성생명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미래에셋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LIG, KDB AXA 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1B3759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증권 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하나금융투자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한국투자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1B3759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카드 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(BC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카드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우리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롯데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1B3759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통신사 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(LG U+)</a:t>
                      </a:r>
                      <a:endParaRPr lang="ko-KR" altLang="en-US" sz="1000" kern="0" spc="0" dirty="0">
                        <a:solidFill>
                          <a:srgbClr val="1B3759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공공 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국세청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KTX, 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기상청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금융감독원 등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1B3759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학교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병원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서울대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경희대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</a:t>
                      </a:r>
                      <a:r>
                        <a:rPr lang="ko-KR" altLang="en-US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서울대병원 등</a:t>
                      </a:r>
                      <a:r>
                        <a:rPr lang="en-US" altLang="ko-KR" sz="1000" kern="0" spc="0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1B3759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54494" marR="54494" marT="15066" marB="15066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정부</a:t>
                      </a:r>
                      <a:r>
                        <a:rPr lang="en-US" altLang="ko-KR" sz="1000" b="0" i="0" u="none" strike="noStrike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지자체기관</a:t>
                      </a:r>
                      <a:r>
                        <a:rPr lang="en-US" altLang="ko-KR" sz="1000" b="0" i="0" u="none" strike="noStrike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 err="1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금융사</a:t>
                      </a:r>
                      <a:r>
                        <a:rPr lang="en-US" altLang="ko-KR" sz="1000" b="0" i="0" u="none" strike="noStrike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등 </a:t>
                      </a:r>
                      <a:endParaRPr lang="ko-KR" altLang="en-US" dirty="0">
                        <a:solidFill>
                          <a:srgbClr val="1B3759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 err="1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산업군</a:t>
                      </a:r>
                      <a:r>
                        <a:rPr lang="ko-KR" altLang="en-US" sz="1000" b="0" i="0" u="none" strike="noStrike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전반</a:t>
                      </a:r>
                      <a:endParaRPr lang="ko-KR" altLang="en-US" dirty="0">
                        <a:solidFill>
                          <a:srgbClr val="1B3759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1B3759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개인도 사용가능</a:t>
                      </a:r>
                      <a:endParaRPr lang="ko-KR" altLang="en-US" dirty="0">
                        <a:solidFill>
                          <a:srgbClr val="1B3759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986771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10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56;p3">
            <a:extLst>
              <a:ext uri="{FF2B5EF4-FFF2-40B4-BE49-F238E27FC236}">
                <a16:creationId xmlns:a16="http://schemas.microsoft.com/office/drawing/2014/main" id="{5B446489-F6B9-4DC4-9EDC-55BB7D79252D}"/>
              </a:ext>
            </a:extLst>
          </p:cNvPr>
          <p:cNvSpPr txBox="1"/>
          <p:nvPr/>
        </p:nvSpPr>
        <p:spPr>
          <a:xfrm>
            <a:off x="387926" y="175589"/>
            <a:ext cx="407095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설문조사 결과</a:t>
            </a:r>
            <a:r>
              <a:rPr lang="en-US" altLang="ko-KR" sz="24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Arial"/>
              </a:rPr>
              <a:t>_</a:t>
            </a:r>
            <a:endParaRPr sz="2400" b="1" dirty="0">
              <a:solidFill>
                <a:srgbClr val="2B578D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Arial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36BA27C-4B7E-4AEE-B944-BEACFC4F7F34}"/>
              </a:ext>
            </a:extLst>
          </p:cNvPr>
          <p:cNvSpPr/>
          <p:nvPr/>
        </p:nvSpPr>
        <p:spPr>
          <a:xfrm>
            <a:off x="258620" y="175589"/>
            <a:ext cx="55417" cy="461624"/>
          </a:xfrm>
          <a:prstGeom prst="rect">
            <a:avLst/>
          </a:prstGeom>
          <a:solidFill>
            <a:srgbClr val="2B5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D51DBA-CA98-4A0D-AB82-D31711742264}"/>
              </a:ext>
            </a:extLst>
          </p:cNvPr>
          <p:cNvSpPr txBox="1"/>
          <p:nvPr/>
        </p:nvSpPr>
        <p:spPr>
          <a:xfrm>
            <a:off x="2253672" y="240147"/>
            <a:ext cx="2316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설문조사 참여자 수 </a:t>
            </a:r>
            <a:r>
              <a:rPr lang="en-US" altLang="ko-KR" sz="16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70</a:t>
            </a:r>
            <a:r>
              <a:rPr lang="ko-KR" altLang="en-US" sz="1600" b="1" dirty="0">
                <a:solidFill>
                  <a:srgbClr val="2B578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3614F42-98C1-457F-90AB-0698BBEBE6FF}"/>
              </a:ext>
            </a:extLst>
          </p:cNvPr>
          <p:cNvGrpSpPr/>
          <p:nvPr/>
        </p:nvGrpSpPr>
        <p:grpSpPr>
          <a:xfrm>
            <a:off x="387926" y="1308346"/>
            <a:ext cx="3261643" cy="1954134"/>
            <a:chOff x="387926" y="1165055"/>
            <a:chExt cx="3261643" cy="195413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0EDC4C2-7FEB-459E-B1E1-8DCF8DF3A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926" y="1503609"/>
              <a:ext cx="3261643" cy="161558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CA7B8A-33BE-4BDA-B09E-D7A1C2814815}"/>
                </a:ext>
              </a:extLst>
            </p:cNvPr>
            <p:cNvSpPr txBox="1"/>
            <p:nvPr/>
          </p:nvSpPr>
          <p:spPr>
            <a:xfrm>
              <a:off x="595744" y="1165055"/>
              <a:ext cx="8386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b="1" dirty="0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연령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498212B-EC4E-4B2F-A9C3-3A58BEC8977C}"/>
              </a:ext>
            </a:extLst>
          </p:cNvPr>
          <p:cNvGrpSpPr/>
          <p:nvPr/>
        </p:nvGrpSpPr>
        <p:grpSpPr>
          <a:xfrm>
            <a:off x="387926" y="3734314"/>
            <a:ext cx="4275190" cy="1815340"/>
            <a:chOff x="387926" y="3696817"/>
            <a:chExt cx="4275190" cy="181534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6053507-9922-461D-B1D6-99F55608C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926" y="3866094"/>
              <a:ext cx="4275190" cy="164606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65AC86-E5C5-4718-820D-FD0D9EEB43E8}"/>
                </a:ext>
              </a:extLst>
            </p:cNvPr>
            <p:cNvSpPr txBox="1"/>
            <p:nvPr/>
          </p:nvSpPr>
          <p:spPr>
            <a:xfrm>
              <a:off x="595743" y="3696817"/>
              <a:ext cx="8386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600" b="1" dirty="0">
                  <a:solidFill>
                    <a:srgbClr val="2B57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직업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96815B-5F3E-4E21-9A8D-0C616A0B95D1}"/>
              </a:ext>
            </a:extLst>
          </p:cNvPr>
          <p:cNvSpPr/>
          <p:nvPr/>
        </p:nvSpPr>
        <p:spPr>
          <a:xfrm>
            <a:off x="258620" y="1034473"/>
            <a:ext cx="4433454" cy="4886036"/>
          </a:xfrm>
          <a:custGeom>
            <a:avLst/>
            <a:gdLst>
              <a:gd name="connsiteX0" fmla="*/ 0 w 4433454"/>
              <a:gd name="connsiteY0" fmla="*/ 0 h 4886036"/>
              <a:gd name="connsiteX1" fmla="*/ 598516 w 4433454"/>
              <a:gd name="connsiteY1" fmla="*/ 0 h 4886036"/>
              <a:gd name="connsiteX2" fmla="*/ 1152698 w 4433454"/>
              <a:gd name="connsiteY2" fmla="*/ 0 h 4886036"/>
              <a:gd name="connsiteX3" fmla="*/ 1706880 w 4433454"/>
              <a:gd name="connsiteY3" fmla="*/ 0 h 4886036"/>
              <a:gd name="connsiteX4" fmla="*/ 2349731 w 4433454"/>
              <a:gd name="connsiteY4" fmla="*/ 0 h 4886036"/>
              <a:gd name="connsiteX5" fmla="*/ 2770909 w 4433454"/>
              <a:gd name="connsiteY5" fmla="*/ 0 h 4886036"/>
              <a:gd name="connsiteX6" fmla="*/ 3236421 w 4433454"/>
              <a:gd name="connsiteY6" fmla="*/ 0 h 4886036"/>
              <a:gd name="connsiteX7" fmla="*/ 3746269 w 4433454"/>
              <a:gd name="connsiteY7" fmla="*/ 0 h 4886036"/>
              <a:gd name="connsiteX8" fmla="*/ 4433454 w 4433454"/>
              <a:gd name="connsiteY8" fmla="*/ 0 h 4886036"/>
              <a:gd name="connsiteX9" fmla="*/ 4433454 w 4433454"/>
              <a:gd name="connsiteY9" fmla="*/ 445172 h 4886036"/>
              <a:gd name="connsiteX10" fmla="*/ 4433454 w 4433454"/>
              <a:gd name="connsiteY10" fmla="*/ 988065 h 4886036"/>
              <a:gd name="connsiteX11" fmla="*/ 4433454 w 4433454"/>
              <a:gd name="connsiteY11" fmla="*/ 1482098 h 4886036"/>
              <a:gd name="connsiteX12" fmla="*/ 4433454 w 4433454"/>
              <a:gd name="connsiteY12" fmla="*/ 2024990 h 4886036"/>
              <a:gd name="connsiteX13" fmla="*/ 4433454 w 4433454"/>
              <a:gd name="connsiteY13" fmla="*/ 2470163 h 4886036"/>
              <a:gd name="connsiteX14" fmla="*/ 4433454 w 4433454"/>
              <a:gd name="connsiteY14" fmla="*/ 2964195 h 4886036"/>
              <a:gd name="connsiteX15" fmla="*/ 4433454 w 4433454"/>
              <a:gd name="connsiteY15" fmla="*/ 3458228 h 4886036"/>
              <a:gd name="connsiteX16" fmla="*/ 4433454 w 4433454"/>
              <a:gd name="connsiteY16" fmla="*/ 3854540 h 4886036"/>
              <a:gd name="connsiteX17" fmla="*/ 4433454 w 4433454"/>
              <a:gd name="connsiteY17" fmla="*/ 4348572 h 4886036"/>
              <a:gd name="connsiteX18" fmla="*/ 4433454 w 4433454"/>
              <a:gd name="connsiteY18" fmla="*/ 4886036 h 4886036"/>
              <a:gd name="connsiteX19" fmla="*/ 3834938 w 4433454"/>
              <a:gd name="connsiteY19" fmla="*/ 4886036 h 4886036"/>
              <a:gd name="connsiteX20" fmla="*/ 3325091 w 4433454"/>
              <a:gd name="connsiteY20" fmla="*/ 4886036 h 4886036"/>
              <a:gd name="connsiteX21" fmla="*/ 2859578 w 4433454"/>
              <a:gd name="connsiteY21" fmla="*/ 4886036 h 4886036"/>
              <a:gd name="connsiteX22" fmla="*/ 2349731 w 4433454"/>
              <a:gd name="connsiteY22" fmla="*/ 4886036 h 4886036"/>
              <a:gd name="connsiteX23" fmla="*/ 1751214 w 4433454"/>
              <a:gd name="connsiteY23" fmla="*/ 4886036 h 4886036"/>
              <a:gd name="connsiteX24" fmla="*/ 1330036 w 4433454"/>
              <a:gd name="connsiteY24" fmla="*/ 4886036 h 4886036"/>
              <a:gd name="connsiteX25" fmla="*/ 687185 w 4433454"/>
              <a:gd name="connsiteY25" fmla="*/ 4886036 h 4886036"/>
              <a:gd name="connsiteX26" fmla="*/ 0 w 4433454"/>
              <a:gd name="connsiteY26" fmla="*/ 4886036 h 4886036"/>
              <a:gd name="connsiteX27" fmla="*/ 0 w 4433454"/>
              <a:gd name="connsiteY27" fmla="*/ 4245422 h 4886036"/>
              <a:gd name="connsiteX28" fmla="*/ 0 w 4433454"/>
              <a:gd name="connsiteY28" fmla="*/ 3702530 h 4886036"/>
              <a:gd name="connsiteX29" fmla="*/ 0 w 4433454"/>
              <a:gd name="connsiteY29" fmla="*/ 3257357 h 4886036"/>
              <a:gd name="connsiteX30" fmla="*/ 0 w 4433454"/>
              <a:gd name="connsiteY30" fmla="*/ 2763325 h 4886036"/>
              <a:gd name="connsiteX31" fmla="*/ 0 w 4433454"/>
              <a:gd name="connsiteY31" fmla="*/ 2122711 h 4886036"/>
              <a:gd name="connsiteX32" fmla="*/ 0 w 4433454"/>
              <a:gd name="connsiteY32" fmla="*/ 1677539 h 4886036"/>
              <a:gd name="connsiteX33" fmla="*/ 0 w 4433454"/>
              <a:gd name="connsiteY33" fmla="*/ 1183506 h 4886036"/>
              <a:gd name="connsiteX34" fmla="*/ 0 w 4433454"/>
              <a:gd name="connsiteY34" fmla="*/ 542893 h 4886036"/>
              <a:gd name="connsiteX35" fmla="*/ 0 w 4433454"/>
              <a:gd name="connsiteY35" fmla="*/ 0 h 4886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433454" h="4886036" extrusionOk="0">
                <a:moveTo>
                  <a:pt x="0" y="0"/>
                </a:moveTo>
                <a:cubicBezTo>
                  <a:pt x="135593" y="-4822"/>
                  <a:pt x="391605" y="52958"/>
                  <a:pt x="598516" y="0"/>
                </a:cubicBezTo>
                <a:cubicBezTo>
                  <a:pt x="805427" y="-52958"/>
                  <a:pt x="905171" y="24393"/>
                  <a:pt x="1152698" y="0"/>
                </a:cubicBezTo>
                <a:cubicBezTo>
                  <a:pt x="1400225" y="-24393"/>
                  <a:pt x="1487798" y="16577"/>
                  <a:pt x="1706880" y="0"/>
                </a:cubicBezTo>
                <a:cubicBezTo>
                  <a:pt x="1925962" y="-16577"/>
                  <a:pt x="2066267" y="22222"/>
                  <a:pt x="2349731" y="0"/>
                </a:cubicBezTo>
                <a:cubicBezTo>
                  <a:pt x="2633195" y="-22222"/>
                  <a:pt x="2669152" y="2162"/>
                  <a:pt x="2770909" y="0"/>
                </a:cubicBezTo>
                <a:cubicBezTo>
                  <a:pt x="2872666" y="-2162"/>
                  <a:pt x="3041975" y="22197"/>
                  <a:pt x="3236421" y="0"/>
                </a:cubicBezTo>
                <a:cubicBezTo>
                  <a:pt x="3430867" y="-22197"/>
                  <a:pt x="3530085" y="58179"/>
                  <a:pt x="3746269" y="0"/>
                </a:cubicBezTo>
                <a:cubicBezTo>
                  <a:pt x="3962453" y="-58179"/>
                  <a:pt x="4269544" y="53394"/>
                  <a:pt x="4433454" y="0"/>
                </a:cubicBezTo>
                <a:cubicBezTo>
                  <a:pt x="4486761" y="152490"/>
                  <a:pt x="4431706" y="334991"/>
                  <a:pt x="4433454" y="445172"/>
                </a:cubicBezTo>
                <a:cubicBezTo>
                  <a:pt x="4435202" y="555353"/>
                  <a:pt x="4375187" y="796188"/>
                  <a:pt x="4433454" y="988065"/>
                </a:cubicBezTo>
                <a:cubicBezTo>
                  <a:pt x="4491721" y="1179942"/>
                  <a:pt x="4411255" y="1338417"/>
                  <a:pt x="4433454" y="1482098"/>
                </a:cubicBezTo>
                <a:cubicBezTo>
                  <a:pt x="4455653" y="1625779"/>
                  <a:pt x="4419766" y="1906733"/>
                  <a:pt x="4433454" y="2024990"/>
                </a:cubicBezTo>
                <a:cubicBezTo>
                  <a:pt x="4447142" y="2143247"/>
                  <a:pt x="4393595" y="2260970"/>
                  <a:pt x="4433454" y="2470163"/>
                </a:cubicBezTo>
                <a:cubicBezTo>
                  <a:pt x="4473313" y="2679356"/>
                  <a:pt x="4380113" y="2837872"/>
                  <a:pt x="4433454" y="2964195"/>
                </a:cubicBezTo>
                <a:cubicBezTo>
                  <a:pt x="4486795" y="3090518"/>
                  <a:pt x="4406897" y="3259121"/>
                  <a:pt x="4433454" y="3458228"/>
                </a:cubicBezTo>
                <a:cubicBezTo>
                  <a:pt x="4460011" y="3657335"/>
                  <a:pt x="4403673" y="3749383"/>
                  <a:pt x="4433454" y="3854540"/>
                </a:cubicBezTo>
                <a:cubicBezTo>
                  <a:pt x="4463235" y="3959697"/>
                  <a:pt x="4382151" y="4104537"/>
                  <a:pt x="4433454" y="4348572"/>
                </a:cubicBezTo>
                <a:cubicBezTo>
                  <a:pt x="4484757" y="4592607"/>
                  <a:pt x="4421359" y="4659733"/>
                  <a:pt x="4433454" y="4886036"/>
                </a:cubicBezTo>
                <a:cubicBezTo>
                  <a:pt x="4185880" y="4891186"/>
                  <a:pt x="3997983" y="4857250"/>
                  <a:pt x="3834938" y="4886036"/>
                </a:cubicBezTo>
                <a:cubicBezTo>
                  <a:pt x="3671893" y="4914822"/>
                  <a:pt x="3498127" y="4868929"/>
                  <a:pt x="3325091" y="4886036"/>
                </a:cubicBezTo>
                <a:cubicBezTo>
                  <a:pt x="3152055" y="4903143"/>
                  <a:pt x="2954903" y="4885584"/>
                  <a:pt x="2859578" y="4886036"/>
                </a:cubicBezTo>
                <a:cubicBezTo>
                  <a:pt x="2764253" y="4886488"/>
                  <a:pt x="2559558" y="4877773"/>
                  <a:pt x="2349731" y="4886036"/>
                </a:cubicBezTo>
                <a:cubicBezTo>
                  <a:pt x="2139904" y="4894299"/>
                  <a:pt x="1920008" y="4817621"/>
                  <a:pt x="1751214" y="4886036"/>
                </a:cubicBezTo>
                <a:cubicBezTo>
                  <a:pt x="1582420" y="4954451"/>
                  <a:pt x="1419151" y="4880700"/>
                  <a:pt x="1330036" y="4886036"/>
                </a:cubicBezTo>
                <a:cubicBezTo>
                  <a:pt x="1240921" y="4891372"/>
                  <a:pt x="959000" y="4809847"/>
                  <a:pt x="687185" y="4886036"/>
                </a:cubicBezTo>
                <a:cubicBezTo>
                  <a:pt x="415370" y="4962225"/>
                  <a:pt x="181541" y="4813558"/>
                  <a:pt x="0" y="4886036"/>
                </a:cubicBezTo>
                <a:cubicBezTo>
                  <a:pt x="-5037" y="4622682"/>
                  <a:pt x="41004" y="4491197"/>
                  <a:pt x="0" y="4245422"/>
                </a:cubicBezTo>
                <a:cubicBezTo>
                  <a:pt x="-41004" y="3999647"/>
                  <a:pt x="41398" y="3958124"/>
                  <a:pt x="0" y="3702530"/>
                </a:cubicBezTo>
                <a:cubicBezTo>
                  <a:pt x="-41398" y="3446936"/>
                  <a:pt x="42746" y="3364097"/>
                  <a:pt x="0" y="3257357"/>
                </a:cubicBezTo>
                <a:cubicBezTo>
                  <a:pt x="-42746" y="3150617"/>
                  <a:pt x="1397" y="3007824"/>
                  <a:pt x="0" y="2763325"/>
                </a:cubicBezTo>
                <a:cubicBezTo>
                  <a:pt x="-1397" y="2518826"/>
                  <a:pt x="67838" y="2399853"/>
                  <a:pt x="0" y="2122711"/>
                </a:cubicBezTo>
                <a:cubicBezTo>
                  <a:pt x="-67838" y="1845569"/>
                  <a:pt x="31582" y="1836583"/>
                  <a:pt x="0" y="1677539"/>
                </a:cubicBezTo>
                <a:cubicBezTo>
                  <a:pt x="-31582" y="1518495"/>
                  <a:pt x="52686" y="1410347"/>
                  <a:pt x="0" y="1183506"/>
                </a:cubicBezTo>
                <a:cubicBezTo>
                  <a:pt x="-52686" y="956665"/>
                  <a:pt x="73364" y="825737"/>
                  <a:pt x="0" y="542893"/>
                </a:cubicBezTo>
                <a:cubicBezTo>
                  <a:pt x="-73364" y="260049"/>
                  <a:pt x="38362" y="114445"/>
                  <a:pt x="0" y="0"/>
                </a:cubicBezTo>
                <a:close/>
              </a:path>
            </a:pathLst>
          </a:custGeom>
          <a:noFill/>
          <a:ln>
            <a:solidFill>
              <a:srgbClr val="87ADDB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422261815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C6B2BF8-E125-4DC5-B381-81C30E9726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55216"/>
          <a:stretch/>
        </p:blipFill>
        <p:spPr>
          <a:xfrm>
            <a:off x="5012259" y="1206313"/>
            <a:ext cx="2176918" cy="194630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D8C654E-8932-452E-813B-59FFC8843B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6984"/>
          <a:stretch/>
        </p:blipFill>
        <p:spPr>
          <a:xfrm>
            <a:off x="5030615" y="3546574"/>
            <a:ext cx="2313878" cy="2205751"/>
          </a:xfrm>
          <a:prstGeom prst="rect">
            <a:avLst/>
          </a:prstGeom>
        </p:spPr>
      </p:pic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00000000-0008-0000-0000-000008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8717444"/>
              </p:ext>
            </p:extLst>
          </p:nvPr>
        </p:nvGraphicFramePr>
        <p:xfrm>
          <a:off x="8422650" y="1034473"/>
          <a:ext cx="3510730" cy="2095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00000000-0008-0000-0000-000009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6164048"/>
              </p:ext>
            </p:extLst>
          </p:nvPr>
        </p:nvGraphicFramePr>
        <p:xfrm>
          <a:off x="8490064" y="3631281"/>
          <a:ext cx="3510730" cy="20955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556D844A-C68A-44DF-938E-14F8865148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58168" y="4337968"/>
            <a:ext cx="1470787" cy="7773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93A79E1-66DE-4566-9E87-3FC72022F6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000" y="1790812"/>
            <a:ext cx="1188823" cy="77730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11314EA-7523-47F9-AD49-9BEFC65C057A}"/>
              </a:ext>
            </a:extLst>
          </p:cNvPr>
          <p:cNvSpPr/>
          <p:nvPr/>
        </p:nvSpPr>
        <p:spPr>
          <a:xfrm>
            <a:off x="5012258" y="1020968"/>
            <a:ext cx="6995522" cy="2205751"/>
          </a:xfrm>
          <a:custGeom>
            <a:avLst/>
            <a:gdLst>
              <a:gd name="connsiteX0" fmla="*/ 0 w 6995522"/>
              <a:gd name="connsiteY0" fmla="*/ 0 h 2205751"/>
              <a:gd name="connsiteX1" fmla="*/ 652915 w 6995522"/>
              <a:gd name="connsiteY1" fmla="*/ 0 h 2205751"/>
              <a:gd name="connsiteX2" fmla="*/ 1235876 w 6995522"/>
              <a:gd name="connsiteY2" fmla="*/ 0 h 2205751"/>
              <a:gd name="connsiteX3" fmla="*/ 1818836 w 6995522"/>
              <a:gd name="connsiteY3" fmla="*/ 0 h 2205751"/>
              <a:gd name="connsiteX4" fmla="*/ 2541706 w 6995522"/>
              <a:gd name="connsiteY4" fmla="*/ 0 h 2205751"/>
              <a:gd name="connsiteX5" fmla="*/ 2914801 w 6995522"/>
              <a:gd name="connsiteY5" fmla="*/ 0 h 2205751"/>
              <a:gd name="connsiteX6" fmla="*/ 3357851 w 6995522"/>
              <a:gd name="connsiteY6" fmla="*/ 0 h 2205751"/>
              <a:gd name="connsiteX7" fmla="*/ 3870856 w 6995522"/>
              <a:gd name="connsiteY7" fmla="*/ 0 h 2205751"/>
              <a:gd name="connsiteX8" fmla="*/ 4593726 w 6995522"/>
              <a:gd name="connsiteY8" fmla="*/ 0 h 2205751"/>
              <a:gd name="connsiteX9" fmla="*/ 5036776 w 6995522"/>
              <a:gd name="connsiteY9" fmla="*/ 0 h 2205751"/>
              <a:gd name="connsiteX10" fmla="*/ 5479826 w 6995522"/>
              <a:gd name="connsiteY10" fmla="*/ 0 h 2205751"/>
              <a:gd name="connsiteX11" fmla="*/ 5922875 w 6995522"/>
              <a:gd name="connsiteY11" fmla="*/ 0 h 2205751"/>
              <a:gd name="connsiteX12" fmla="*/ 6295970 w 6995522"/>
              <a:gd name="connsiteY12" fmla="*/ 0 h 2205751"/>
              <a:gd name="connsiteX13" fmla="*/ 6995522 w 6995522"/>
              <a:gd name="connsiteY13" fmla="*/ 0 h 2205751"/>
              <a:gd name="connsiteX14" fmla="*/ 6995522 w 6995522"/>
              <a:gd name="connsiteY14" fmla="*/ 507323 h 2205751"/>
              <a:gd name="connsiteX15" fmla="*/ 6995522 w 6995522"/>
              <a:gd name="connsiteY15" fmla="*/ 1036703 h 2205751"/>
              <a:gd name="connsiteX16" fmla="*/ 6995522 w 6995522"/>
              <a:gd name="connsiteY16" fmla="*/ 1521968 h 2205751"/>
              <a:gd name="connsiteX17" fmla="*/ 6995522 w 6995522"/>
              <a:gd name="connsiteY17" fmla="*/ 2205751 h 2205751"/>
              <a:gd name="connsiteX18" fmla="*/ 6552472 w 6995522"/>
              <a:gd name="connsiteY18" fmla="*/ 2205751 h 2205751"/>
              <a:gd name="connsiteX19" fmla="*/ 5969512 w 6995522"/>
              <a:gd name="connsiteY19" fmla="*/ 2205751 h 2205751"/>
              <a:gd name="connsiteX20" fmla="*/ 5456507 w 6995522"/>
              <a:gd name="connsiteY20" fmla="*/ 2205751 h 2205751"/>
              <a:gd name="connsiteX21" fmla="*/ 5013457 w 6995522"/>
              <a:gd name="connsiteY21" fmla="*/ 2205751 h 2205751"/>
              <a:gd name="connsiteX22" fmla="*/ 4500452 w 6995522"/>
              <a:gd name="connsiteY22" fmla="*/ 2205751 h 2205751"/>
              <a:gd name="connsiteX23" fmla="*/ 3847537 w 6995522"/>
              <a:gd name="connsiteY23" fmla="*/ 2205751 h 2205751"/>
              <a:gd name="connsiteX24" fmla="*/ 3474443 w 6995522"/>
              <a:gd name="connsiteY24" fmla="*/ 2205751 h 2205751"/>
              <a:gd name="connsiteX25" fmla="*/ 2751572 w 6995522"/>
              <a:gd name="connsiteY25" fmla="*/ 2205751 h 2205751"/>
              <a:gd name="connsiteX26" fmla="*/ 2378477 w 6995522"/>
              <a:gd name="connsiteY26" fmla="*/ 2205751 h 2205751"/>
              <a:gd name="connsiteX27" fmla="*/ 1655607 w 6995522"/>
              <a:gd name="connsiteY27" fmla="*/ 2205751 h 2205751"/>
              <a:gd name="connsiteX28" fmla="*/ 1142602 w 6995522"/>
              <a:gd name="connsiteY28" fmla="*/ 2205751 h 2205751"/>
              <a:gd name="connsiteX29" fmla="*/ 559642 w 6995522"/>
              <a:gd name="connsiteY29" fmla="*/ 2205751 h 2205751"/>
              <a:gd name="connsiteX30" fmla="*/ 0 w 6995522"/>
              <a:gd name="connsiteY30" fmla="*/ 2205751 h 2205751"/>
              <a:gd name="connsiteX31" fmla="*/ 0 w 6995522"/>
              <a:gd name="connsiteY31" fmla="*/ 1632256 h 2205751"/>
              <a:gd name="connsiteX32" fmla="*/ 0 w 6995522"/>
              <a:gd name="connsiteY32" fmla="*/ 1124933 h 2205751"/>
              <a:gd name="connsiteX33" fmla="*/ 0 w 6995522"/>
              <a:gd name="connsiteY33" fmla="*/ 595553 h 2205751"/>
              <a:gd name="connsiteX34" fmla="*/ 0 w 6995522"/>
              <a:gd name="connsiteY34" fmla="*/ 0 h 220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995522" h="2205751" extrusionOk="0">
                <a:moveTo>
                  <a:pt x="0" y="0"/>
                </a:moveTo>
                <a:cubicBezTo>
                  <a:pt x="266218" y="-5747"/>
                  <a:pt x="495784" y="24681"/>
                  <a:pt x="652915" y="0"/>
                </a:cubicBezTo>
                <a:cubicBezTo>
                  <a:pt x="810047" y="-24681"/>
                  <a:pt x="1101389" y="51267"/>
                  <a:pt x="1235876" y="0"/>
                </a:cubicBezTo>
                <a:cubicBezTo>
                  <a:pt x="1370363" y="-51267"/>
                  <a:pt x="1622341" y="19139"/>
                  <a:pt x="1818836" y="0"/>
                </a:cubicBezTo>
                <a:cubicBezTo>
                  <a:pt x="2015331" y="-19139"/>
                  <a:pt x="2268498" y="16179"/>
                  <a:pt x="2541706" y="0"/>
                </a:cubicBezTo>
                <a:cubicBezTo>
                  <a:pt x="2814914" y="-16179"/>
                  <a:pt x="2835550" y="40952"/>
                  <a:pt x="2914801" y="0"/>
                </a:cubicBezTo>
                <a:cubicBezTo>
                  <a:pt x="2994052" y="-40952"/>
                  <a:pt x="3250607" y="46980"/>
                  <a:pt x="3357851" y="0"/>
                </a:cubicBezTo>
                <a:cubicBezTo>
                  <a:pt x="3465095" y="-46980"/>
                  <a:pt x="3633202" y="43372"/>
                  <a:pt x="3870856" y="0"/>
                </a:cubicBezTo>
                <a:cubicBezTo>
                  <a:pt x="4108511" y="-43372"/>
                  <a:pt x="4374294" y="67700"/>
                  <a:pt x="4593726" y="0"/>
                </a:cubicBezTo>
                <a:cubicBezTo>
                  <a:pt x="4813158" y="-67700"/>
                  <a:pt x="4869625" y="25889"/>
                  <a:pt x="5036776" y="0"/>
                </a:cubicBezTo>
                <a:cubicBezTo>
                  <a:pt x="5203927" y="-25889"/>
                  <a:pt x="5288311" y="43425"/>
                  <a:pt x="5479826" y="0"/>
                </a:cubicBezTo>
                <a:cubicBezTo>
                  <a:pt x="5671341" y="-43425"/>
                  <a:pt x="5811546" y="28971"/>
                  <a:pt x="5922875" y="0"/>
                </a:cubicBezTo>
                <a:cubicBezTo>
                  <a:pt x="6034204" y="-28971"/>
                  <a:pt x="6129548" y="11526"/>
                  <a:pt x="6295970" y="0"/>
                </a:cubicBezTo>
                <a:cubicBezTo>
                  <a:pt x="6462392" y="-11526"/>
                  <a:pt x="6646258" y="3552"/>
                  <a:pt x="6995522" y="0"/>
                </a:cubicBezTo>
                <a:cubicBezTo>
                  <a:pt x="7034232" y="196209"/>
                  <a:pt x="6975100" y="272504"/>
                  <a:pt x="6995522" y="507323"/>
                </a:cubicBezTo>
                <a:cubicBezTo>
                  <a:pt x="7015944" y="742142"/>
                  <a:pt x="6945437" y="893116"/>
                  <a:pt x="6995522" y="1036703"/>
                </a:cubicBezTo>
                <a:cubicBezTo>
                  <a:pt x="7045607" y="1180290"/>
                  <a:pt x="6952317" y="1320467"/>
                  <a:pt x="6995522" y="1521968"/>
                </a:cubicBezTo>
                <a:cubicBezTo>
                  <a:pt x="7038727" y="1723469"/>
                  <a:pt x="6935961" y="1977982"/>
                  <a:pt x="6995522" y="2205751"/>
                </a:cubicBezTo>
                <a:cubicBezTo>
                  <a:pt x="6791454" y="2253136"/>
                  <a:pt x="6730767" y="2188766"/>
                  <a:pt x="6552472" y="2205751"/>
                </a:cubicBezTo>
                <a:cubicBezTo>
                  <a:pt x="6374177" y="2222736"/>
                  <a:pt x="6090827" y="2157288"/>
                  <a:pt x="5969512" y="2205751"/>
                </a:cubicBezTo>
                <a:cubicBezTo>
                  <a:pt x="5848197" y="2254214"/>
                  <a:pt x="5667705" y="2198582"/>
                  <a:pt x="5456507" y="2205751"/>
                </a:cubicBezTo>
                <a:cubicBezTo>
                  <a:pt x="5245310" y="2212920"/>
                  <a:pt x="5184979" y="2172726"/>
                  <a:pt x="5013457" y="2205751"/>
                </a:cubicBezTo>
                <a:cubicBezTo>
                  <a:pt x="4841935" y="2238776"/>
                  <a:pt x="4707597" y="2145766"/>
                  <a:pt x="4500452" y="2205751"/>
                </a:cubicBezTo>
                <a:cubicBezTo>
                  <a:pt x="4293307" y="2265736"/>
                  <a:pt x="4140302" y="2205497"/>
                  <a:pt x="3847537" y="2205751"/>
                </a:cubicBezTo>
                <a:cubicBezTo>
                  <a:pt x="3554773" y="2206005"/>
                  <a:pt x="3591021" y="2190691"/>
                  <a:pt x="3474443" y="2205751"/>
                </a:cubicBezTo>
                <a:cubicBezTo>
                  <a:pt x="3357865" y="2220811"/>
                  <a:pt x="3018597" y="2185832"/>
                  <a:pt x="2751572" y="2205751"/>
                </a:cubicBezTo>
                <a:cubicBezTo>
                  <a:pt x="2484547" y="2225670"/>
                  <a:pt x="2456883" y="2165933"/>
                  <a:pt x="2378477" y="2205751"/>
                </a:cubicBezTo>
                <a:cubicBezTo>
                  <a:pt x="2300071" y="2245569"/>
                  <a:pt x="1814294" y="2170009"/>
                  <a:pt x="1655607" y="2205751"/>
                </a:cubicBezTo>
                <a:cubicBezTo>
                  <a:pt x="1496920" y="2241493"/>
                  <a:pt x="1344452" y="2145400"/>
                  <a:pt x="1142602" y="2205751"/>
                </a:cubicBezTo>
                <a:cubicBezTo>
                  <a:pt x="940753" y="2266102"/>
                  <a:pt x="792336" y="2195933"/>
                  <a:pt x="559642" y="2205751"/>
                </a:cubicBezTo>
                <a:cubicBezTo>
                  <a:pt x="326948" y="2215569"/>
                  <a:pt x="159483" y="2159901"/>
                  <a:pt x="0" y="2205751"/>
                </a:cubicBezTo>
                <a:cubicBezTo>
                  <a:pt x="-67236" y="2064563"/>
                  <a:pt x="49141" y="1825244"/>
                  <a:pt x="0" y="1632256"/>
                </a:cubicBezTo>
                <a:cubicBezTo>
                  <a:pt x="-49141" y="1439268"/>
                  <a:pt x="13328" y="1320023"/>
                  <a:pt x="0" y="1124933"/>
                </a:cubicBezTo>
                <a:cubicBezTo>
                  <a:pt x="-13328" y="929843"/>
                  <a:pt x="52756" y="737381"/>
                  <a:pt x="0" y="595553"/>
                </a:cubicBezTo>
                <a:cubicBezTo>
                  <a:pt x="-52756" y="453725"/>
                  <a:pt x="14040" y="157956"/>
                  <a:pt x="0" y="0"/>
                </a:cubicBezTo>
                <a:close/>
              </a:path>
            </a:pathLst>
          </a:custGeom>
          <a:noFill/>
          <a:ln>
            <a:solidFill>
              <a:srgbClr val="87ADDB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422261815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B6E2231-2104-4FB2-92C1-B721F327BD8C}"/>
              </a:ext>
            </a:extLst>
          </p:cNvPr>
          <p:cNvSpPr/>
          <p:nvPr/>
        </p:nvSpPr>
        <p:spPr>
          <a:xfrm>
            <a:off x="5012258" y="3449485"/>
            <a:ext cx="6995522" cy="2387547"/>
          </a:xfrm>
          <a:custGeom>
            <a:avLst/>
            <a:gdLst>
              <a:gd name="connsiteX0" fmla="*/ 0 w 6995522"/>
              <a:gd name="connsiteY0" fmla="*/ 0 h 2387547"/>
              <a:gd name="connsiteX1" fmla="*/ 652915 w 6995522"/>
              <a:gd name="connsiteY1" fmla="*/ 0 h 2387547"/>
              <a:gd name="connsiteX2" fmla="*/ 1235876 w 6995522"/>
              <a:gd name="connsiteY2" fmla="*/ 0 h 2387547"/>
              <a:gd name="connsiteX3" fmla="*/ 1818836 w 6995522"/>
              <a:gd name="connsiteY3" fmla="*/ 0 h 2387547"/>
              <a:gd name="connsiteX4" fmla="*/ 2541706 w 6995522"/>
              <a:gd name="connsiteY4" fmla="*/ 0 h 2387547"/>
              <a:gd name="connsiteX5" fmla="*/ 2914801 w 6995522"/>
              <a:gd name="connsiteY5" fmla="*/ 0 h 2387547"/>
              <a:gd name="connsiteX6" fmla="*/ 3357851 w 6995522"/>
              <a:gd name="connsiteY6" fmla="*/ 0 h 2387547"/>
              <a:gd name="connsiteX7" fmla="*/ 3870856 w 6995522"/>
              <a:gd name="connsiteY7" fmla="*/ 0 h 2387547"/>
              <a:gd name="connsiteX8" fmla="*/ 4593726 w 6995522"/>
              <a:gd name="connsiteY8" fmla="*/ 0 h 2387547"/>
              <a:gd name="connsiteX9" fmla="*/ 5036776 w 6995522"/>
              <a:gd name="connsiteY9" fmla="*/ 0 h 2387547"/>
              <a:gd name="connsiteX10" fmla="*/ 5479826 w 6995522"/>
              <a:gd name="connsiteY10" fmla="*/ 0 h 2387547"/>
              <a:gd name="connsiteX11" fmla="*/ 5922875 w 6995522"/>
              <a:gd name="connsiteY11" fmla="*/ 0 h 2387547"/>
              <a:gd name="connsiteX12" fmla="*/ 6295970 w 6995522"/>
              <a:gd name="connsiteY12" fmla="*/ 0 h 2387547"/>
              <a:gd name="connsiteX13" fmla="*/ 6995522 w 6995522"/>
              <a:gd name="connsiteY13" fmla="*/ 0 h 2387547"/>
              <a:gd name="connsiteX14" fmla="*/ 6995522 w 6995522"/>
              <a:gd name="connsiteY14" fmla="*/ 549136 h 2387547"/>
              <a:gd name="connsiteX15" fmla="*/ 6995522 w 6995522"/>
              <a:gd name="connsiteY15" fmla="*/ 1122147 h 2387547"/>
              <a:gd name="connsiteX16" fmla="*/ 6995522 w 6995522"/>
              <a:gd name="connsiteY16" fmla="*/ 1647407 h 2387547"/>
              <a:gd name="connsiteX17" fmla="*/ 6995522 w 6995522"/>
              <a:gd name="connsiteY17" fmla="*/ 2387547 h 2387547"/>
              <a:gd name="connsiteX18" fmla="*/ 6552472 w 6995522"/>
              <a:gd name="connsiteY18" fmla="*/ 2387547 h 2387547"/>
              <a:gd name="connsiteX19" fmla="*/ 5969512 w 6995522"/>
              <a:gd name="connsiteY19" fmla="*/ 2387547 h 2387547"/>
              <a:gd name="connsiteX20" fmla="*/ 5456507 w 6995522"/>
              <a:gd name="connsiteY20" fmla="*/ 2387547 h 2387547"/>
              <a:gd name="connsiteX21" fmla="*/ 5013457 w 6995522"/>
              <a:gd name="connsiteY21" fmla="*/ 2387547 h 2387547"/>
              <a:gd name="connsiteX22" fmla="*/ 4500452 w 6995522"/>
              <a:gd name="connsiteY22" fmla="*/ 2387547 h 2387547"/>
              <a:gd name="connsiteX23" fmla="*/ 3847537 w 6995522"/>
              <a:gd name="connsiteY23" fmla="*/ 2387547 h 2387547"/>
              <a:gd name="connsiteX24" fmla="*/ 3474443 w 6995522"/>
              <a:gd name="connsiteY24" fmla="*/ 2387547 h 2387547"/>
              <a:gd name="connsiteX25" fmla="*/ 2751572 w 6995522"/>
              <a:gd name="connsiteY25" fmla="*/ 2387547 h 2387547"/>
              <a:gd name="connsiteX26" fmla="*/ 2378477 w 6995522"/>
              <a:gd name="connsiteY26" fmla="*/ 2387547 h 2387547"/>
              <a:gd name="connsiteX27" fmla="*/ 1655607 w 6995522"/>
              <a:gd name="connsiteY27" fmla="*/ 2387547 h 2387547"/>
              <a:gd name="connsiteX28" fmla="*/ 1142602 w 6995522"/>
              <a:gd name="connsiteY28" fmla="*/ 2387547 h 2387547"/>
              <a:gd name="connsiteX29" fmla="*/ 559642 w 6995522"/>
              <a:gd name="connsiteY29" fmla="*/ 2387547 h 2387547"/>
              <a:gd name="connsiteX30" fmla="*/ 0 w 6995522"/>
              <a:gd name="connsiteY30" fmla="*/ 2387547 h 2387547"/>
              <a:gd name="connsiteX31" fmla="*/ 0 w 6995522"/>
              <a:gd name="connsiteY31" fmla="*/ 1766785 h 2387547"/>
              <a:gd name="connsiteX32" fmla="*/ 0 w 6995522"/>
              <a:gd name="connsiteY32" fmla="*/ 1217649 h 2387547"/>
              <a:gd name="connsiteX33" fmla="*/ 0 w 6995522"/>
              <a:gd name="connsiteY33" fmla="*/ 644638 h 2387547"/>
              <a:gd name="connsiteX34" fmla="*/ 0 w 6995522"/>
              <a:gd name="connsiteY34" fmla="*/ 0 h 2387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995522" h="2387547" extrusionOk="0">
                <a:moveTo>
                  <a:pt x="0" y="0"/>
                </a:moveTo>
                <a:cubicBezTo>
                  <a:pt x="266218" y="-5747"/>
                  <a:pt x="495784" y="24681"/>
                  <a:pt x="652915" y="0"/>
                </a:cubicBezTo>
                <a:cubicBezTo>
                  <a:pt x="810047" y="-24681"/>
                  <a:pt x="1101389" y="51267"/>
                  <a:pt x="1235876" y="0"/>
                </a:cubicBezTo>
                <a:cubicBezTo>
                  <a:pt x="1370363" y="-51267"/>
                  <a:pt x="1622341" y="19139"/>
                  <a:pt x="1818836" y="0"/>
                </a:cubicBezTo>
                <a:cubicBezTo>
                  <a:pt x="2015331" y="-19139"/>
                  <a:pt x="2268498" y="16179"/>
                  <a:pt x="2541706" y="0"/>
                </a:cubicBezTo>
                <a:cubicBezTo>
                  <a:pt x="2814914" y="-16179"/>
                  <a:pt x="2835550" y="40952"/>
                  <a:pt x="2914801" y="0"/>
                </a:cubicBezTo>
                <a:cubicBezTo>
                  <a:pt x="2994052" y="-40952"/>
                  <a:pt x="3250607" y="46980"/>
                  <a:pt x="3357851" y="0"/>
                </a:cubicBezTo>
                <a:cubicBezTo>
                  <a:pt x="3465095" y="-46980"/>
                  <a:pt x="3633202" y="43372"/>
                  <a:pt x="3870856" y="0"/>
                </a:cubicBezTo>
                <a:cubicBezTo>
                  <a:pt x="4108511" y="-43372"/>
                  <a:pt x="4374294" y="67700"/>
                  <a:pt x="4593726" y="0"/>
                </a:cubicBezTo>
                <a:cubicBezTo>
                  <a:pt x="4813158" y="-67700"/>
                  <a:pt x="4869625" y="25889"/>
                  <a:pt x="5036776" y="0"/>
                </a:cubicBezTo>
                <a:cubicBezTo>
                  <a:pt x="5203927" y="-25889"/>
                  <a:pt x="5288311" y="43425"/>
                  <a:pt x="5479826" y="0"/>
                </a:cubicBezTo>
                <a:cubicBezTo>
                  <a:pt x="5671341" y="-43425"/>
                  <a:pt x="5811546" y="28971"/>
                  <a:pt x="5922875" y="0"/>
                </a:cubicBezTo>
                <a:cubicBezTo>
                  <a:pt x="6034204" y="-28971"/>
                  <a:pt x="6129548" y="11526"/>
                  <a:pt x="6295970" y="0"/>
                </a:cubicBezTo>
                <a:cubicBezTo>
                  <a:pt x="6462392" y="-11526"/>
                  <a:pt x="6646258" y="3552"/>
                  <a:pt x="6995522" y="0"/>
                </a:cubicBezTo>
                <a:cubicBezTo>
                  <a:pt x="7012579" y="120765"/>
                  <a:pt x="6994436" y="301477"/>
                  <a:pt x="6995522" y="549136"/>
                </a:cubicBezTo>
                <a:cubicBezTo>
                  <a:pt x="6996608" y="796795"/>
                  <a:pt x="6944019" y="860618"/>
                  <a:pt x="6995522" y="1122147"/>
                </a:cubicBezTo>
                <a:cubicBezTo>
                  <a:pt x="7047025" y="1383676"/>
                  <a:pt x="6983213" y="1450938"/>
                  <a:pt x="6995522" y="1647407"/>
                </a:cubicBezTo>
                <a:cubicBezTo>
                  <a:pt x="7007831" y="1843876"/>
                  <a:pt x="6982965" y="2105280"/>
                  <a:pt x="6995522" y="2387547"/>
                </a:cubicBezTo>
                <a:cubicBezTo>
                  <a:pt x="6791454" y="2434932"/>
                  <a:pt x="6730767" y="2370562"/>
                  <a:pt x="6552472" y="2387547"/>
                </a:cubicBezTo>
                <a:cubicBezTo>
                  <a:pt x="6374177" y="2404532"/>
                  <a:pt x="6090827" y="2339084"/>
                  <a:pt x="5969512" y="2387547"/>
                </a:cubicBezTo>
                <a:cubicBezTo>
                  <a:pt x="5848197" y="2436010"/>
                  <a:pt x="5667705" y="2380378"/>
                  <a:pt x="5456507" y="2387547"/>
                </a:cubicBezTo>
                <a:cubicBezTo>
                  <a:pt x="5245310" y="2394716"/>
                  <a:pt x="5184979" y="2354522"/>
                  <a:pt x="5013457" y="2387547"/>
                </a:cubicBezTo>
                <a:cubicBezTo>
                  <a:pt x="4841935" y="2420572"/>
                  <a:pt x="4707597" y="2327562"/>
                  <a:pt x="4500452" y="2387547"/>
                </a:cubicBezTo>
                <a:cubicBezTo>
                  <a:pt x="4293307" y="2447532"/>
                  <a:pt x="4140302" y="2387293"/>
                  <a:pt x="3847537" y="2387547"/>
                </a:cubicBezTo>
                <a:cubicBezTo>
                  <a:pt x="3554773" y="2387801"/>
                  <a:pt x="3591021" y="2372487"/>
                  <a:pt x="3474443" y="2387547"/>
                </a:cubicBezTo>
                <a:cubicBezTo>
                  <a:pt x="3357865" y="2402607"/>
                  <a:pt x="3018597" y="2367628"/>
                  <a:pt x="2751572" y="2387547"/>
                </a:cubicBezTo>
                <a:cubicBezTo>
                  <a:pt x="2484547" y="2407466"/>
                  <a:pt x="2456883" y="2347729"/>
                  <a:pt x="2378477" y="2387547"/>
                </a:cubicBezTo>
                <a:cubicBezTo>
                  <a:pt x="2300071" y="2427365"/>
                  <a:pt x="1814294" y="2351805"/>
                  <a:pt x="1655607" y="2387547"/>
                </a:cubicBezTo>
                <a:cubicBezTo>
                  <a:pt x="1496920" y="2423289"/>
                  <a:pt x="1344452" y="2327196"/>
                  <a:pt x="1142602" y="2387547"/>
                </a:cubicBezTo>
                <a:cubicBezTo>
                  <a:pt x="940753" y="2447898"/>
                  <a:pt x="792336" y="2377729"/>
                  <a:pt x="559642" y="2387547"/>
                </a:cubicBezTo>
                <a:cubicBezTo>
                  <a:pt x="326948" y="2397365"/>
                  <a:pt x="159483" y="2341697"/>
                  <a:pt x="0" y="2387547"/>
                </a:cubicBezTo>
                <a:cubicBezTo>
                  <a:pt x="-5980" y="2096929"/>
                  <a:pt x="9018" y="1908061"/>
                  <a:pt x="0" y="1766785"/>
                </a:cubicBezTo>
                <a:cubicBezTo>
                  <a:pt x="-9018" y="1625509"/>
                  <a:pt x="9742" y="1392519"/>
                  <a:pt x="0" y="1217649"/>
                </a:cubicBezTo>
                <a:cubicBezTo>
                  <a:pt x="-9742" y="1042779"/>
                  <a:pt x="59185" y="836254"/>
                  <a:pt x="0" y="644638"/>
                </a:cubicBezTo>
                <a:cubicBezTo>
                  <a:pt x="-59185" y="453022"/>
                  <a:pt x="71938" y="179439"/>
                  <a:pt x="0" y="0"/>
                </a:cubicBezTo>
                <a:close/>
              </a:path>
            </a:pathLst>
          </a:custGeom>
          <a:noFill/>
          <a:ln>
            <a:solidFill>
              <a:srgbClr val="87ADDB"/>
            </a:solidFill>
            <a:prstDash val="dash"/>
            <a:extLst>
              <a:ext uri="{C807C97D-BFC1-408E-A445-0C87EB9F89A2}">
                <ask:lineSketchStyleProps xmlns:ask="http://schemas.microsoft.com/office/drawing/2018/sketchyshapes" xmlns="" sd="422261815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12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I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Artificial Intelligen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4C93DF"/>
      </a:accent3>
      <a:accent4>
        <a:srgbClr val="F77660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ALLPPT-Artificial Intelligen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7ADDB"/>
      </a:accent1>
      <a:accent2>
        <a:srgbClr val="FEDC04"/>
      </a:accent2>
      <a:accent3>
        <a:srgbClr val="F77660"/>
      </a:accent3>
      <a:accent4>
        <a:srgbClr val="4C93DF"/>
      </a:accent4>
      <a:accent5>
        <a:srgbClr val="555A5C"/>
      </a:accent5>
      <a:accent6>
        <a:srgbClr val="737474"/>
      </a:accent6>
      <a:hlink>
        <a:srgbClr val="D8D8D8"/>
      </a:hlink>
      <a:folHlink>
        <a:srgbClr val="D8D8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2545</TotalTime>
  <Words>1921</Words>
  <Application>Microsoft Office PowerPoint</Application>
  <PresentationFormat>와이드스크린</PresentationFormat>
  <Paragraphs>259</Paragraphs>
  <Slides>25</Slides>
  <Notes>25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맑은 고딕</vt:lpstr>
      <vt:lpstr>나눔바른고딕</vt:lpstr>
      <vt:lpstr>Arial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Allppt.com;Googleslidesppt.com</dc:creator>
  <cp:lastModifiedBy>Jiyoung Park</cp:lastModifiedBy>
  <cp:revision>48</cp:revision>
  <dcterms:created xsi:type="dcterms:W3CDTF">2018-04-24T17:14:44Z</dcterms:created>
  <dcterms:modified xsi:type="dcterms:W3CDTF">2020-12-12T08:15:54Z</dcterms:modified>
</cp:coreProperties>
</file>